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0" r:id="rId9"/>
    <p:sldId id="267" r:id="rId10"/>
    <p:sldId id="261" r:id="rId11"/>
    <p:sldId id="268" r:id="rId12"/>
    <p:sldId id="262" r:id="rId13"/>
    <p:sldId id="269" r:id="rId14"/>
    <p:sldId id="263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974AFD-30FC-4595-88D2-8CF2ADE4FD8F}" v="451" dt="2026-02-12T10:42:42.4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onika Crnić Zagoršćak" userId="dfdd55f9-a849-4178-b8b3-ac7a143b1d7d" providerId="ADAL" clId="{B89ED470-EE8D-4B2B-AF37-565EFB3945CC}"/>
    <pc:docChg chg="undo custSel addSld modSld modMainMaster">
      <pc:chgData name="Veronika Crnić Zagoršćak" userId="dfdd55f9-a849-4178-b8b3-ac7a143b1d7d" providerId="ADAL" clId="{B89ED470-EE8D-4B2B-AF37-565EFB3945CC}" dt="2026-02-12T10:42:42.465" v="1065" actId="20577"/>
      <pc:docMkLst>
        <pc:docMk/>
      </pc:docMkLst>
      <pc:sldChg chg="modSp mod setBg modAnim">
        <pc:chgData name="Veronika Crnić Zagoršćak" userId="dfdd55f9-a849-4178-b8b3-ac7a143b1d7d" providerId="ADAL" clId="{B89ED470-EE8D-4B2B-AF37-565EFB3945CC}" dt="2026-02-11T14:58:44.024" v="763"/>
        <pc:sldMkLst>
          <pc:docMk/>
          <pc:sldMk cId="3040816530" sldId="256"/>
        </pc:sldMkLst>
        <pc:spChg chg="mod">
          <ac:chgData name="Veronika Crnić Zagoršćak" userId="dfdd55f9-a849-4178-b8b3-ac7a143b1d7d" providerId="ADAL" clId="{B89ED470-EE8D-4B2B-AF37-565EFB3945CC}" dt="2026-02-11T14:40:34.313" v="520" actId="1076"/>
          <ac:spMkLst>
            <pc:docMk/>
            <pc:sldMk cId="3040816530" sldId="256"/>
            <ac:spMk id="2" creationId="{FE1627A5-1E7F-C289-7AA8-8FAA011E34AC}"/>
          </ac:spMkLst>
        </pc:spChg>
      </pc:sldChg>
      <pc:sldChg chg="addSp delSp modSp mod setBg modAnim">
        <pc:chgData name="Veronika Crnić Zagoršćak" userId="dfdd55f9-a849-4178-b8b3-ac7a143b1d7d" providerId="ADAL" clId="{B89ED470-EE8D-4B2B-AF37-565EFB3945CC}" dt="2026-02-12T10:30:43.390" v="993" actId="20577"/>
        <pc:sldMkLst>
          <pc:docMk/>
          <pc:sldMk cId="2581475698" sldId="257"/>
        </pc:sldMkLst>
        <pc:spChg chg="mod">
          <ac:chgData name="Veronika Crnić Zagoršćak" userId="dfdd55f9-a849-4178-b8b3-ac7a143b1d7d" providerId="ADAL" clId="{B89ED470-EE8D-4B2B-AF37-565EFB3945CC}" dt="2026-02-12T10:30:43.390" v="993" actId="20577"/>
          <ac:spMkLst>
            <pc:docMk/>
            <pc:sldMk cId="2581475698" sldId="257"/>
            <ac:spMk id="2" creationId="{2E266EA4-FED5-25E9-FF08-4037E6764DC8}"/>
          </ac:spMkLst>
        </pc:spChg>
        <pc:spChg chg="mod ord">
          <ac:chgData name="Veronika Crnić Zagoršćak" userId="dfdd55f9-a849-4178-b8b3-ac7a143b1d7d" providerId="ADAL" clId="{B89ED470-EE8D-4B2B-AF37-565EFB3945CC}" dt="2026-02-11T15:04:02.051" v="802" actId="404"/>
          <ac:spMkLst>
            <pc:docMk/>
            <pc:sldMk cId="2581475698" sldId="257"/>
            <ac:spMk id="3" creationId="{57897F0B-6051-072D-A82E-40B9E6A46047}"/>
          </ac:spMkLst>
        </pc:spChg>
        <pc:spChg chg="add del">
          <ac:chgData name="Veronika Crnić Zagoršćak" userId="dfdd55f9-a849-4178-b8b3-ac7a143b1d7d" providerId="ADAL" clId="{B89ED470-EE8D-4B2B-AF37-565EFB3945CC}" dt="2026-02-11T14:53:52.975" v="755" actId="26606"/>
          <ac:spMkLst>
            <pc:docMk/>
            <pc:sldMk cId="2581475698" sldId="257"/>
            <ac:spMk id="2055" creationId="{058A14AF-9FB5-4CC7-BA35-E8E85D3EDF0E}"/>
          </ac:spMkLst>
        </pc:spChg>
        <pc:spChg chg="add del">
          <ac:chgData name="Veronika Crnić Zagoršćak" userId="dfdd55f9-a849-4178-b8b3-ac7a143b1d7d" providerId="ADAL" clId="{B89ED470-EE8D-4B2B-AF37-565EFB3945CC}" dt="2026-02-11T14:53:52.975" v="755" actId="26606"/>
          <ac:spMkLst>
            <pc:docMk/>
            <pc:sldMk cId="2581475698" sldId="257"/>
            <ac:spMk id="2057" creationId="{3A9A4357-BD1D-4622-A4FE-766E6AB8DE84}"/>
          </ac:spMkLst>
        </pc:spChg>
        <pc:spChg chg="add del">
          <ac:chgData name="Veronika Crnić Zagoršćak" userId="dfdd55f9-a849-4178-b8b3-ac7a143b1d7d" providerId="ADAL" clId="{B89ED470-EE8D-4B2B-AF37-565EFB3945CC}" dt="2026-02-11T14:53:52.975" v="755" actId="26606"/>
          <ac:spMkLst>
            <pc:docMk/>
            <pc:sldMk cId="2581475698" sldId="257"/>
            <ac:spMk id="2059" creationId="{E659831F-0D9A-4C63-9EBB-8435B85A440F}"/>
          </ac:spMkLst>
        </pc:spChg>
        <pc:spChg chg="add del">
          <ac:chgData name="Veronika Crnić Zagoršćak" userId="dfdd55f9-a849-4178-b8b3-ac7a143b1d7d" providerId="ADAL" clId="{B89ED470-EE8D-4B2B-AF37-565EFB3945CC}" dt="2026-02-11T14:53:52.975" v="755" actId="26606"/>
          <ac:spMkLst>
            <pc:docMk/>
            <pc:sldMk cId="2581475698" sldId="257"/>
            <ac:spMk id="2061" creationId="{E6995CE5-F890-4ABA-82A2-26507CE8D2A3}"/>
          </ac:spMkLst>
        </pc:spChg>
        <pc:spChg chg="add del">
          <ac:chgData name="Veronika Crnić Zagoršćak" userId="dfdd55f9-a849-4178-b8b3-ac7a143b1d7d" providerId="ADAL" clId="{B89ED470-EE8D-4B2B-AF37-565EFB3945CC}" dt="2026-02-11T14:55:47.198" v="761" actId="26606"/>
          <ac:spMkLst>
            <pc:docMk/>
            <pc:sldMk cId="2581475698" sldId="257"/>
            <ac:spMk id="2070" creationId="{B6FACB3C-9069-4791-BC5C-0DB7CD19B853}"/>
          </ac:spMkLst>
        </pc:spChg>
        <pc:spChg chg="add del">
          <ac:chgData name="Veronika Crnić Zagoršćak" userId="dfdd55f9-a849-4178-b8b3-ac7a143b1d7d" providerId="ADAL" clId="{B89ED470-EE8D-4B2B-AF37-565EFB3945CC}" dt="2026-02-11T14:55:47.198" v="761" actId="26606"/>
          <ac:spMkLst>
            <pc:docMk/>
            <pc:sldMk cId="2581475698" sldId="257"/>
            <ac:spMk id="2071" creationId="{71F2038E-D777-4B76-81DD-DD13EE91B9DD}"/>
          </ac:spMkLst>
        </pc:spChg>
        <pc:spChg chg="add del">
          <ac:chgData name="Veronika Crnić Zagoršćak" userId="dfdd55f9-a849-4178-b8b3-ac7a143b1d7d" providerId="ADAL" clId="{B89ED470-EE8D-4B2B-AF37-565EFB3945CC}" dt="2026-02-11T14:58:11.808" v="762" actId="26606"/>
          <ac:spMkLst>
            <pc:docMk/>
            <pc:sldMk cId="2581475698" sldId="257"/>
            <ac:spMk id="2079" creationId="{B6FACB3C-9069-4791-BC5C-0DB7CD19B853}"/>
          </ac:spMkLst>
        </pc:spChg>
        <pc:spChg chg="add del">
          <ac:chgData name="Veronika Crnić Zagoršćak" userId="dfdd55f9-a849-4178-b8b3-ac7a143b1d7d" providerId="ADAL" clId="{B89ED470-EE8D-4B2B-AF37-565EFB3945CC}" dt="2026-02-11T14:58:11.808" v="762" actId="26606"/>
          <ac:spMkLst>
            <pc:docMk/>
            <pc:sldMk cId="2581475698" sldId="257"/>
            <ac:spMk id="2081" creationId="{71F2038E-D777-4B76-81DD-DD13EE91B9DD}"/>
          </ac:spMkLst>
        </pc:spChg>
        <pc:spChg chg="add del">
          <ac:chgData name="Veronika Crnić Zagoršćak" userId="dfdd55f9-a849-4178-b8b3-ac7a143b1d7d" providerId="ADAL" clId="{B89ED470-EE8D-4B2B-AF37-565EFB3945CC}" dt="2026-02-11T14:59:20.935" v="764" actId="26606"/>
          <ac:spMkLst>
            <pc:docMk/>
            <pc:sldMk cId="2581475698" sldId="257"/>
            <ac:spMk id="2092" creationId="{B6FACB3C-9069-4791-BC5C-0DB7CD19B853}"/>
          </ac:spMkLst>
        </pc:spChg>
        <pc:spChg chg="add del">
          <ac:chgData name="Veronika Crnić Zagoršćak" userId="dfdd55f9-a849-4178-b8b3-ac7a143b1d7d" providerId="ADAL" clId="{B89ED470-EE8D-4B2B-AF37-565EFB3945CC}" dt="2026-02-11T14:59:20.935" v="764" actId="26606"/>
          <ac:spMkLst>
            <pc:docMk/>
            <pc:sldMk cId="2581475698" sldId="257"/>
            <ac:spMk id="2094" creationId="{71F2038E-D777-4B76-81DD-DD13EE91B9DD}"/>
          </ac:spMkLst>
        </pc:spChg>
        <pc:spChg chg="add del">
          <ac:chgData name="Veronika Crnić Zagoršćak" userId="dfdd55f9-a849-4178-b8b3-ac7a143b1d7d" providerId="ADAL" clId="{B89ED470-EE8D-4B2B-AF37-565EFB3945CC}" dt="2026-02-11T14:59:53.521" v="765" actId="26606"/>
          <ac:spMkLst>
            <pc:docMk/>
            <pc:sldMk cId="2581475698" sldId="257"/>
            <ac:spMk id="2105" creationId="{B6FACB3C-9069-4791-BC5C-0DB7CD19B853}"/>
          </ac:spMkLst>
        </pc:spChg>
        <pc:spChg chg="add del">
          <ac:chgData name="Veronika Crnić Zagoršćak" userId="dfdd55f9-a849-4178-b8b3-ac7a143b1d7d" providerId="ADAL" clId="{B89ED470-EE8D-4B2B-AF37-565EFB3945CC}" dt="2026-02-11T14:59:53.521" v="765" actId="26606"/>
          <ac:spMkLst>
            <pc:docMk/>
            <pc:sldMk cId="2581475698" sldId="257"/>
            <ac:spMk id="2107" creationId="{71F2038E-D777-4B76-81DD-DD13EE91B9DD}"/>
          </ac:spMkLst>
        </pc:spChg>
        <pc:spChg chg="add del">
          <ac:chgData name="Veronika Crnić Zagoršćak" userId="dfdd55f9-a849-4178-b8b3-ac7a143b1d7d" providerId="ADAL" clId="{B89ED470-EE8D-4B2B-AF37-565EFB3945CC}" dt="2026-02-11T15:00:42.326" v="767" actId="26606"/>
          <ac:spMkLst>
            <pc:docMk/>
            <pc:sldMk cId="2581475698" sldId="257"/>
            <ac:spMk id="2118" creationId="{B6FACB3C-9069-4791-BC5C-0DB7CD19B853}"/>
          </ac:spMkLst>
        </pc:spChg>
        <pc:spChg chg="add del">
          <ac:chgData name="Veronika Crnić Zagoršćak" userId="dfdd55f9-a849-4178-b8b3-ac7a143b1d7d" providerId="ADAL" clId="{B89ED470-EE8D-4B2B-AF37-565EFB3945CC}" dt="2026-02-11T15:00:42.326" v="767" actId="26606"/>
          <ac:spMkLst>
            <pc:docMk/>
            <pc:sldMk cId="2581475698" sldId="257"/>
            <ac:spMk id="2120" creationId="{71F2038E-D777-4B76-81DD-DD13EE91B9DD}"/>
          </ac:spMkLst>
        </pc:spChg>
        <pc:spChg chg="add">
          <ac:chgData name="Veronika Crnić Zagoršćak" userId="dfdd55f9-a849-4178-b8b3-ac7a143b1d7d" providerId="ADAL" clId="{B89ED470-EE8D-4B2B-AF37-565EFB3945CC}" dt="2026-02-11T15:00:42.326" v="767" actId="26606"/>
          <ac:spMkLst>
            <pc:docMk/>
            <pc:sldMk cId="2581475698" sldId="257"/>
            <ac:spMk id="2131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0:42.326" v="767" actId="26606"/>
          <ac:spMkLst>
            <pc:docMk/>
            <pc:sldMk cId="2581475698" sldId="257"/>
            <ac:spMk id="2133" creationId="{71F2038E-D777-4B76-81DD-DD13EE91B9DD}"/>
          </ac:spMkLst>
        </pc:spChg>
        <pc:grpChg chg="add del">
          <ac:chgData name="Veronika Crnić Zagoršćak" userId="dfdd55f9-a849-4178-b8b3-ac7a143b1d7d" providerId="ADAL" clId="{B89ED470-EE8D-4B2B-AF37-565EFB3945CC}" dt="2026-02-11T14:53:57.141" v="757" actId="26606"/>
          <ac:grpSpMkLst>
            <pc:docMk/>
            <pc:sldMk cId="2581475698" sldId="257"/>
            <ac:grpSpMk id="2063" creationId="{6258F736-B256-8039-9DC6-F4E49A5C5AD5}"/>
          </ac:grpSpMkLst>
        </pc:grpChg>
        <pc:grpChg chg="add del">
          <ac:chgData name="Veronika Crnić Zagoršćak" userId="dfdd55f9-a849-4178-b8b3-ac7a143b1d7d" providerId="ADAL" clId="{B89ED470-EE8D-4B2B-AF37-565EFB3945CC}" dt="2026-02-11T14:54:11.249" v="759" actId="26606"/>
          <ac:grpSpMkLst>
            <pc:docMk/>
            <pc:sldMk cId="2581475698" sldId="257"/>
            <ac:grpSpMk id="2066" creationId="{31C49F18-8757-4E87-5C2E-9D6D7B82BA3B}"/>
          </ac:grpSpMkLst>
        </pc:grpChg>
        <pc:grpChg chg="add del">
          <ac:chgData name="Veronika Crnić Zagoršćak" userId="dfdd55f9-a849-4178-b8b3-ac7a143b1d7d" providerId="ADAL" clId="{B89ED470-EE8D-4B2B-AF37-565EFB3945CC}" dt="2026-02-11T14:55:47.198" v="761" actId="26606"/>
          <ac:grpSpMkLst>
            <pc:docMk/>
            <pc:sldMk cId="2581475698" sldId="257"/>
            <ac:grpSpMk id="2072" creationId="{DD354807-230F-4402-B1B9-F733A8F1F190}"/>
          </ac:grpSpMkLst>
        </pc:grpChg>
        <pc:grpChg chg="add del">
          <ac:chgData name="Veronika Crnić Zagoršćak" userId="dfdd55f9-a849-4178-b8b3-ac7a143b1d7d" providerId="ADAL" clId="{B89ED470-EE8D-4B2B-AF37-565EFB3945CC}" dt="2026-02-11T14:58:11.808" v="762" actId="26606"/>
          <ac:grpSpMkLst>
            <pc:docMk/>
            <pc:sldMk cId="2581475698" sldId="257"/>
            <ac:grpSpMk id="2083" creationId="{DD354807-230F-4402-B1B9-F733A8F1F190}"/>
          </ac:grpSpMkLst>
        </pc:grpChg>
        <pc:grpChg chg="add del">
          <ac:chgData name="Veronika Crnić Zagoršćak" userId="dfdd55f9-a849-4178-b8b3-ac7a143b1d7d" providerId="ADAL" clId="{B89ED470-EE8D-4B2B-AF37-565EFB3945CC}" dt="2026-02-11T14:59:20.935" v="764" actId="26606"/>
          <ac:grpSpMkLst>
            <pc:docMk/>
            <pc:sldMk cId="2581475698" sldId="257"/>
            <ac:grpSpMk id="2096" creationId="{DD354807-230F-4402-B1B9-F733A8F1F190}"/>
          </ac:grpSpMkLst>
        </pc:grpChg>
        <pc:grpChg chg="add del">
          <ac:chgData name="Veronika Crnić Zagoršćak" userId="dfdd55f9-a849-4178-b8b3-ac7a143b1d7d" providerId="ADAL" clId="{B89ED470-EE8D-4B2B-AF37-565EFB3945CC}" dt="2026-02-11T14:59:53.521" v="765" actId="26606"/>
          <ac:grpSpMkLst>
            <pc:docMk/>
            <pc:sldMk cId="2581475698" sldId="257"/>
            <ac:grpSpMk id="2109" creationId="{DD354807-230F-4402-B1B9-F733A8F1F190}"/>
          </ac:grpSpMkLst>
        </pc:grpChg>
        <pc:grpChg chg="add del">
          <ac:chgData name="Veronika Crnić Zagoršćak" userId="dfdd55f9-a849-4178-b8b3-ac7a143b1d7d" providerId="ADAL" clId="{B89ED470-EE8D-4B2B-AF37-565EFB3945CC}" dt="2026-02-11T15:00:42.326" v="767" actId="26606"/>
          <ac:grpSpMkLst>
            <pc:docMk/>
            <pc:sldMk cId="2581475698" sldId="257"/>
            <ac:grpSpMk id="2122" creationId="{DD354807-230F-4402-B1B9-F733A8F1F190}"/>
          </ac:grpSpMkLst>
        </pc:grpChg>
        <pc:grpChg chg="add">
          <ac:chgData name="Veronika Crnić Zagoršćak" userId="dfdd55f9-a849-4178-b8b3-ac7a143b1d7d" providerId="ADAL" clId="{B89ED470-EE8D-4B2B-AF37-565EFB3945CC}" dt="2026-02-11T15:00:42.326" v="767" actId="26606"/>
          <ac:grpSpMkLst>
            <pc:docMk/>
            <pc:sldMk cId="2581475698" sldId="257"/>
            <ac:grpSpMk id="2135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4:54:11.260" v="760" actId="26606"/>
          <ac:picMkLst>
            <pc:docMk/>
            <pc:sldMk cId="2581475698" sldId="257"/>
            <ac:picMk id="2050" creationId="{8B3F0C47-BE3B-2FF4-D451-464F4ABC076D}"/>
          </ac:picMkLst>
        </pc:picChg>
      </pc:sldChg>
      <pc:sldChg chg="addSp modSp mod setBg modAnim">
        <pc:chgData name="Veronika Crnić Zagoršćak" userId="dfdd55f9-a849-4178-b8b3-ac7a143b1d7d" providerId="ADAL" clId="{B89ED470-EE8D-4B2B-AF37-565EFB3945CC}" dt="2026-02-12T10:31:00.903" v="1001" actId="20577"/>
        <pc:sldMkLst>
          <pc:docMk/>
          <pc:sldMk cId="171151456" sldId="258"/>
        </pc:sldMkLst>
        <pc:spChg chg="mod">
          <ac:chgData name="Veronika Crnić Zagoršćak" userId="dfdd55f9-a849-4178-b8b3-ac7a143b1d7d" providerId="ADAL" clId="{B89ED470-EE8D-4B2B-AF37-565EFB3945CC}" dt="2026-02-12T10:31:00.903" v="1001" actId="20577"/>
          <ac:spMkLst>
            <pc:docMk/>
            <pc:sldMk cId="171151456" sldId="258"/>
            <ac:spMk id="2" creationId="{09FCAC0E-360B-C1CC-2851-27C979344420}"/>
          </ac:spMkLst>
        </pc:spChg>
        <pc:spChg chg="mod">
          <ac:chgData name="Veronika Crnić Zagoršćak" userId="dfdd55f9-a849-4178-b8b3-ac7a143b1d7d" providerId="ADAL" clId="{B89ED470-EE8D-4B2B-AF37-565EFB3945CC}" dt="2026-02-11T15:04:23.024" v="815" actId="27636"/>
          <ac:spMkLst>
            <pc:docMk/>
            <pc:sldMk cId="171151456" sldId="258"/>
            <ac:spMk id="3" creationId="{754CA9A3-7E57-1C1C-1F09-33AB2F1A7644}"/>
          </ac:spMkLst>
        </pc:spChg>
        <pc:spChg chg="add">
          <ac:chgData name="Veronika Crnić Zagoršćak" userId="dfdd55f9-a849-4178-b8b3-ac7a143b1d7d" providerId="ADAL" clId="{B89ED470-EE8D-4B2B-AF37-565EFB3945CC}" dt="2026-02-11T15:02:16.192" v="771" actId="26606"/>
          <ac:spMkLst>
            <pc:docMk/>
            <pc:sldMk cId="171151456" sldId="258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16.192" v="771" actId="26606"/>
          <ac:spMkLst>
            <pc:docMk/>
            <pc:sldMk cId="171151456" sldId="258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16.192" v="771" actId="26606"/>
          <ac:grpSpMkLst>
            <pc:docMk/>
            <pc:sldMk cId="171151456" sldId="258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14.246" v="770"/>
          <ac:picMkLst>
            <pc:docMk/>
            <pc:sldMk cId="171151456" sldId="258"/>
            <ac:picMk id="4" creationId="{A163BF90-37FF-2566-C8D6-280C1EDE121A}"/>
          </ac:picMkLst>
        </pc:picChg>
      </pc:sldChg>
      <pc:sldChg chg="addSp delSp modSp mod setBg modAnim">
        <pc:chgData name="Veronika Crnić Zagoršćak" userId="dfdd55f9-a849-4178-b8b3-ac7a143b1d7d" providerId="ADAL" clId="{B89ED470-EE8D-4B2B-AF37-565EFB3945CC}" dt="2026-02-12T10:31:11.725" v="1013" actId="20577"/>
        <pc:sldMkLst>
          <pc:docMk/>
          <pc:sldMk cId="2397529986" sldId="259"/>
        </pc:sldMkLst>
        <pc:spChg chg="mod">
          <ac:chgData name="Veronika Crnić Zagoršćak" userId="dfdd55f9-a849-4178-b8b3-ac7a143b1d7d" providerId="ADAL" clId="{B89ED470-EE8D-4B2B-AF37-565EFB3945CC}" dt="2026-02-12T10:31:11.725" v="1013" actId="20577"/>
          <ac:spMkLst>
            <pc:docMk/>
            <pc:sldMk cId="2397529986" sldId="259"/>
            <ac:spMk id="2" creationId="{2630116E-3A21-B85C-9D00-653440F33068}"/>
          </ac:spMkLst>
        </pc:spChg>
        <pc:spChg chg="del">
          <ac:chgData name="Veronika Crnić Zagoršćak" userId="dfdd55f9-a849-4178-b8b3-ac7a143b1d7d" providerId="ADAL" clId="{B89ED470-EE8D-4B2B-AF37-565EFB3945CC}" dt="2026-02-11T15:02:25.868" v="774"/>
          <ac:spMkLst>
            <pc:docMk/>
            <pc:sldMk cId="2397529986" sldId="259"/>
            <ac:spMk id="3" creationId="{37129858-DC8B-DE81-B29F-8FB1BB2A9A66}"/>
          </ac:spMkLst>
        </pc:spChg>
        <pc:spChg chg="add">
          <ac:chgData name="Veronika Crnić Zagoršćak" userId="dfdd55f9-a849-4178-b8b3-ac7a143b1d7d" providerId="ADAL" clId="{B89ED470-EE8D-4B2B-AF37-565EFB3945CC}" dt="2026-02-11T15:02:27.500" v="775" actId="26606"/>
          <ac:spMkLst>
            <pc:docMk/>
            <pc:sldMk cId="2397529986" sldId="259"/>
            <ac:spMk id="8" creationId="{E6CAF5CB-742B-441E-8193-5D178E2CAD85}"/>
          </ac:spMkLst>
        </pc:spChg>
        <pc:spChg chg="add">
          <ac:chgData name="Veronika Crnić Zagoršćak" userId="dfdd55f9-a849-4178-b8b3-ac7a143b1d7d" providerId="ADAL" clId="{B89ED470-EE8D-4B2B-AF37-565EFB3945CC}" dt="2026-02-11T15:02:27.500" v="775" actId="26606"/>
          <ac:spMkLst>
            <pc:docMk/>
            <pc:sldMk cId="2397529986" sldId="259"/>
            <ac:spMk id="11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27.500" v="775" actId="26606"/>
          <ac:spMkLst>
            <pc:docMk/>
            <pc:sldMk cId="2397529986" sldId="259"/>
            <ac:spMk id="13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27.500" v="775" actId="26606"/>
          <ac:grpSpMkLst>
            <pc:docMk/>
            <pc:sldMk cId="2397529986" sldId="259"/>
            <ac:grpSpMk id="15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27.500" v="775" actId="26606"/>
          <ac:picMkLst>
            <pc:docMk/>
            <pc:sldMk cId="2397529986" sldId="259"/>
            <ac:picMk id="4" creationId="{A604EDA0-8043-FCAC-D8C9-C9A8FB849938}"/>
          </ac:picMkLst>
        </pc:picChg>
      </pc:sldChg>
      <pc:sldChg chg="addSp modSp mod setBg modAnim">
        <pc:chgData name="Veronika Crnić Zagoršćak" userId="dfdd55f9-a849-4178-b8b3-ac7a143b1d7d" providerId="ADAL" clId="{B89ED470-EE8D-4B2B-AF37-565EFB3945CC}" dt="2026-02-12T10:31:23.034" v="1021" actId="20577"/>
        <pc:sldMkLst>
          <pc:docMk/>
          <pc:sldMk cId="512843777" sldId="260"/>
        </pc:sldMkLst>
        <pc:spChg chg="mod">
          <ac:chgData name="Veronika Crnić Zagoršćak" userId="dfdd55f9-a849-4178-b8b3-ac7a143b1d7d" providerId="ADAL" clId="{B89ED470-EE8D-4B2B-AF37-565EFB3945CC}" dt="2026-02-12T10:31:23.034" v="1021" actId="20577"/>
          <ac:spMkLst>
            <pc:docMk/>
            <pc:sldMk cId="512843777" sldId="260"/>
            <ac:spMk id="2" creationId="{7DBF0CB6-E9C8-3C11-7B24-38411E8CF379}"/>
          </ac:spMkLst>
        </pc:spChg>
        <pc:spChg chg="mod">
          <ac:chgData name="Veronika Crnić Zagoršćak" userId="dfdd55f9-a849-4178-b8b3-ac7a143b1d7d" providerId="ADAL" clId="{B89ED470-EE8D-4B2B-AF37-565EFB3945CC}" dt="2026-02-11T15:06:15.603" v="838" actId="207"/>
          <ac:spMkLst>
            <pc:docMk/>
            <pc:sldMk cId="512843777" sldId="260"/>
            <ac:spMk id="3" creationId="{2056049E-FC3A-AA09-B937-1967D38DA51F}"/>
          </ac:spMkLst>
        </pc:spChg>
        <pc:spChg chg="add">
          <ac:chgData name="Veronika Crnić Zagoršćak" userId="dfdd55f9-a849-4178-b8b3-ac7a143b1d7d" providerId="ADAL" clId="{B89ED470-EE8D-4B2B-AF37-565EFB3945CC}" dt="2026-02-11T15:02:40.458" v="779" actId="26606"/>
          <ac:spMkLst>
            <pc:docMk/>
            <pc:sldMk cId="512843777" sldId="260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40.458" v="779" actId="26606"/>
          <ac:spMkLst>
            <pc:docMk/>
            <pc:sldMk cId="512843777" sldId="260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40.458" v="779" actId="26606"/>
          <ac:grpSpMkLst>
            <pc:docMk/>
            <pc:sldMk cId="512843777" sldId="260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38.429" v="778"/>
          <ac:picMkLst>
            <pc:docMk/>
            <pc:sldMk cId="512843777" sldId="260"/>
            <ac:picMk id="4" creationId="{11DF7746-5406-C156-3AA6-976096674CAA}"/>
          </ac:picMkLst>
        </pc:picChg>
      </pc:sldChg>
      <pc:sldChg chg="addSp delSp modSp mod setBg modAnim">
        <pc:chgData name="Veronika Crnić Zagoršćak" userId="dfdd55f9-a849-4178-b8b3-ac7a143b1d7d" providerId="ADAL" clId="{B89ED470-EE8D-4B2B-AF37-565EFB3945CC}" dt="2026-02-12T10:31:29.701" v="1031" actId="20577"/>
        <pc:sldMkLst>
          <pc:docMk/>
          <pc:sldMk cId="3329379617" sldId="261"/>
        </pc:sldMkLst>
        <pc:spChg chg="mod">
          <ac:chgData name="Veronika Crnić Zagoršćak" userId="dfdd55f9-a849-4178-b8b3-ac7a143b1d7d" providerId="ADAL" clId="{B89ED470-EE8D-4B2B-AF37-565EFB3945CC}" dt="2026-02-12T10:31:29.701" v="1031" actId="20577"/>
          <ac:spMkLst>
            <pc:docMk/>
            <pc:sldMk cId="3329379617" sldId="261"/>
            <ac:spMk id="2" creationId="{BDE7B9CC-AF10-216D-42A5-B528984A19FE}"/>
          </ac:spMkLst>
        </pc:spChg>
        <pc:spChg chg="del">
          <ac:chgData name="Veronika Crnić Zagoršćak" userId="dfdd55f9-a849-4178-b8b3-ac7a143b1d7d" providerId="ADAL" clId="{B89ED470-EE8D-4B2B-AF37-565EFB3945CC}" dt="2026-02-11T15:02:49.986" v="782"/>
          <ac:spMkLst>
            <pc:docMk/>
            <pc:sldMk cId="3329379617" sldId="261"/>
            <ac:spMk id="3" creationId="{1CAABB80-F53A-47E7-A210-444928F7001F}"/>
          </ac:spMkLst>
        </pc:spChg>
        <pc:spChg chg="add">
          <ac:chgData name="Veronika Crnić Zagoršćak" userId="dfdd55f9-a849-4178-b8b3-ac7a143b1d7d" providerId="ADAL" clId="{B89ED470-EE8D-4B2B-AF37-565EFB3945CC}" dt="2026-02-11T15:02:51.486" v="783" actId="26606"/>
          <ac:spMkLst>
            <pc:docMk/>
            <pc:sldMk cId="3329379617" sldId="261"/>
            <ac:spMk id="8" creationId="{AB141721-47D3-A3CA-B29E-1BBFDF8094C0}"/>
          </ac:spMkLst>
        </pc:spChg>
        <pc:spChg chg="add">
          <ac:chgData name="Veronika Crnić Zagoršćak" userId="dfdd55f9-a849-4178-b8b3-ac7a143b1d7d" providerId="ADAL" clId="{B89ED470-EE8D-4B2B-AF37-565EFB3945CC}" dt="2026-02-11T15:02:51.486" v="783" actId="26606"/>
          <ac:spMkLst>
            <pc:docMk/>
            <pc:sldMk cId="3329379617" sldId="261"/>
            <ac:spMk id="11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51.486" v="783" actId="26606"/>
          <ac:spMkLst>
            <pc:docMk/>
            <pc:sldMk cId="3329379617" sldId="261"/>
            <ac:spMk id="13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51.486" v="783" actId="26606"/>
          <ac:grpSpMkLst>
            <pc:docMk/>
            <pc:sldMk cId="3329379617" sldId="261"/>
            <ac:grpSpMk id="15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51.486" v="783" actId="26606"/>
          <ac:picMkLst>
            <pc:docMk/>
            <pc:sldMk cId="3329379617" sldId="261"/>
            <ac:picMk id="4" creationId="{A9083608-FE8F-AFCB-93B1-9EBDCC835927}"/>
          </ac:picMkLst>
        </pc:picChg>
      </pc:sldChg>
      <pc:sldChg chg="addSp modSp mod setBg modAnim">
        <pc:chgData name="Veronika Crnić Zagoršćak" userId="dfdd55f9-a849-4178-b8b3-ac7a143b1d7d" providerId="ADAL" clId="{B89ED470-EE8D-4B2B-AF37-565EFB3945CC}" dt="2026-02-12T10:42:09.377" v="1040" actId="20577"/>
        <pc:sldMkLst>
          <pc:docMk/>
          <pc:sldMk cId="3534699852" sldId="262"/>
        </pc:sldMkLst>
        <pc:spChg chg="mod">
          <ac:chgData name="Veronika Crnić Zagoršćak" userId="dfdd55f9-a849-4178-b8b3-ac7a143b1d7d" providerId="ADAL" clId="{B89ED470-EE8D-4B2B-AF37-565EFB3945CC}" dt="2026-02-12T10:42:09.377" v="1040" actId="20577"/>
          <ac:spMkLst>
            <pc:docMk/>
            <pc:sldMk cId="3534699852" sldId="262"/>
            <ac:spMk id="2" creationId="{CB918349-5053-A679-408B-C07FF54115E9}"/>
          </ac:spMkLst>
        </pc:spChg>
        <pc:spChg chg="mod">
          <ac:chgData name="Veronika Crnić Zagoršćak" userId="dfdd55f9-a849-4178-b8b3-ac7a143b1d7d" providerId="ADAL" clId="{B89ED470-EE8D-4B2B-AF37-565EFB3945CC}" dt="2026-02-11T15:07:49.274" v="895" actId="14100"/>
          <ac:spMkLst>
            <pc:docMk/>
            <pc:sldMk cId="3534699852" sldId="262"/>
            <ac:spMk id="3" creationId="{25487D32-4C0D-862B-74AE-52DC3D83CF95}"/>
          </ac:spMkLst>
        </pc:spChg>
        <pc:spChg chg="add">
          <ac:chgData name="Veronika Crnić Zagoršćak" userId="dfdd55f9-a849-4178-b8b3-ac7a143b1d7d" providerId="ADAL" clId="{B89ED470-EE8D-4B2B-AF37-565EFB3945CC}" dt="2026-02-11T15:03:00.174" v="787" actId="26606"/>
          <ac:spMkLst>
            <pc:docMk/>
            <pc:sldMk cId="3534699852" sldId="262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3:00.174" v="787" actId="26606"/>
          <ac:spMkLst>
            <pc:docMk/>
            <pc:sldMk cId="3534699852" sldId="262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3:00.174" v="787" actId="26606"/>
          <ac:grpSpMkLst>
            <pc:docMk/>
            <pc:sldMk cId="3534699852" sldId="262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58.621" v="786"/>
          <ac:picMkLst>
            <pc:docMk/>
            <pc:sldMk cId="3534699852" sldId="262"/>
            <ac:picMk id="4" creationId="{EFD0DAAE-6992-4543-E03F-536B278116D3}"/>
          </ac:picMkLst>
        </pc:picChg>
      </pc:sldChg>
      <pc:sldChg chg="addSp delSp modSp mod modAnim">
        <pc:chgData name="Veronika Crnić Zagoršćak" userId="dfdd55f9-a849-4178-b8b3-ac7a143b1d7d" providerId="ADAL" clId="{B89ED470-EE8D-4B2B-AF37-565EFB3945CC}" dt="2026-02-12T10:42:29.082" v="1049" actId="20577"/>
        <pc:sldMkLst>
          <pc:docMk/>
          <pc:sldMk cId="1691785302" sldId="263"/>
        </pc:sldMkLst>
        <pc:spChg chg="mod">
          <ac:chgData name="Veronika Crnić Zagoršćak" userId="dfdd55f9-a849-4178-b8b3-ac7a143b1d7d" providerId="ADAL" clId="{B89ED470-EE8D-4B2B-AF37-565EFB3945CC}" dt="2026-02-12T10:42:29.082" v="1049" actId="20577"/>
          <ac:spMkLst>
            <pc:docMk/>
            <pc:sldMk cId="1691785302" sldId="263"/>
            <ac:spMk id="2" creationId="{07D87659-E59A-E483-1298-60D0F215686F}"/>
          </ac:spMkLst>
        </pc:spChg>
        <pc:spChg chg="del">
          <ac:chgData name="Veronika Crnić Zagoršćak" userId="dfdd55f9-a849-4178-b8b3-ac7a143b1d7d" providerId="ADAL" clId="{B89ED470-EE8D-4B2B-AF37-565EFB3945CC}" dt="2026-02-11T14:37:49.028" v="282"/>
          <ac:spMkLst>
            <pc:docMk/>
            <pc:sldMk cId="1691785302" sldId="263"/>
            <ac:spMk id="3" creationId="{5164D7CC-9901-B5C1-7A5D-F2A5CE2D5AB0}"/>
          </ac:spMkLst>
        </pc:spChg>
        <pc:spChg chg="add del mod">
          <ac:chgData name="Veronika Crnić Zagoršćak" userId="dfdd55f9-a849-4178-b8b3-ac7a143b1d7d" providerId="ADAL" clId="{B89ED470-EE8D-4B2B-AF37-565EFB3945CC}" dt="2026-02-11T15:12:25.516" v="935"/>
          <ac:spMkLst>
            <pc:docMk/>
            <pc:sldMk cId="1691785302" sldId="263"/>
            <ac:spMk id="7" creationId="{FC7BBF8C-6DAA-410B-5B94-A0A92E3C30FE}"/>
          </ac:spMkLst>
        </pc:spChg>
        <pc:spChg chg="add mod">
          <ac:chgData name="Veronika Crnić Zagoršćak" userId="dfdd55f9-a849-4178-b8b3-ac7a143b1d7d" providerId="ADAL" clId="{B89ED470-EE8D-4B2B-AF37-565EFB3945CC}" dt="2026-02-11T15:11:36.267" v="925"/>
          <ac:spMkLst>
            <pc:docMk/>
            <pc:sldMk cId="1691785302" sldId="263"/>
            <ac:spMk id="8" creationId="{85D80497-8EAC-F359-B148-A8E573C797AE}"/>
          </ac:spMkLst>
        </pc:spChg>
        <pc:spChg chg="add mod">
          <ac:chgData name="Veronika Crnić Zagoršćak" userId="dfdd55f9-a849-4178-b8b3-ac7a143b1d7d" providerId="ADAL" clId="{B89ED470-EE8D-4B2B-AF37-565EFB3945CC}" dt="2026-02-11T15:11:44.983" v="928" actId="1076"/>
          <ac:spMkLst>
            <pc:docMk/>
            <pc:sldMk cId="1691785302" sldId="263"/>
            <ac:spMk id="9" creationId="{FFE4AC3C-A0CF-B46C-2457-935AACFD973F}"/>
          </ac:spMkLst>
        </pc:spChg>
        <pc:spChg chg="add mod">
          <ac:chgData name="Veronika Crnić Zagoršćak" userId="dfdd55f9-a849-4178-b8b3-ac7a143b1d7d" providerId="ADAL" clId="{B89ED470-EE8D-4B2B-AF37-565EFB3945CC}" dt="2026-02-11T15:11:49.226" v="930" actId="1076"/>
          <ac:spMkLst>
            <pc:docMk/>
            <pc:sldMk cId="1691785302" sldId="263"/>
            <ac:spMk id="10" creationId="{4AF2B7FC-E665-AE94-02CF-1C7CF63BE35D}"/>
          </ac:spMkLst>
        </pc:spChg>
        <pc:spChg chg="add mod">
          <ac:chgData name="Veronika Crnić Zagoršćak" userId="dfdd55f9-a849-4178-b8b3-ac7a143b1d7d" providerId="ADAL" clId="{B89ED470-EE8D-4B2B-AF37-565EFB3945CC}" dt="2026-02-11T15:13:19.192" v="954" actId="403"/>
          <ac:spMkLst>
            <pc:docMk/>
            <pc:sldMk cId="1691785302" sldId="263"/>
            <ac:spMk id="11" creationId="{1854319F-9149-9CFF-7593-37A32696148C}"/>
          </ac:spMkLst>
        </pc:spChg>
        <pc:picChg chg="add mod">
          <ac:chgData name="Veronika Crnić Zagoršćak" userId="dfdd55f9-a849-4178-b8b3-ac7a143b1d7d" providerId="ADAL" clId="{B89ED470-EE8D-4B2B-AF37-565EFB3945CC}" dt="2026-02-11T15:11:53.065" v="931" actId="1076"/>
          <ac:picMkLst>
            <pc:docMk/>
            <pc:sldMk cId="1691785302" sldId="263"/>
            <ac:picMk id="4" creationId="{97A83C44-C061-61D9-A4C6-41992A02861E}"/>
          </ac:picMkLst>
        </pc:picChg>
        <pc:picChg chg="add mod">
          <ac:chgData name="Veronika Crnić Zagoršćak" userId="dfdd55f9-a849-4178-b8b3-ac7a143b1d7d" providerId="ADAL" clId="{B89ED470-EE8D-4B2B-AF37-565EFB3945CC}" dt="2026-02-11T15:11:57.907" v="932" actId="1076"/>
          <ac:picMkLst>
            <pc:docMk/>
            <pc:sldMk cId="1691785302" sldId="263"/>
            <ac:picMk id="5" creationId="{23CDFBE3-75D5-971A-3028-680505EB8084}"/>
          </ac:picMkLst>
        </pc:picChg>
        <pc:picChg chg="add mod">
          <ac:chgData name="Veronika Crnić Zagoršćak" userId="dfdd55f9-a849-4178-b8b3-ac7a143b1d7d" providerId="ADAL" clId="{B89ED470-EE8D-4B2B-AF37-565EFB3945CC}" dt="2026-02-11T15:12:20.686" v="933" actId="1076"/>
          <ac:picMkLst>
            <pc:docMk/>
            <pc:sldMk cId="1691785302" sldId="263"/>
            <ac:picMk id="6" creationId="{2D8C0DB3-A772-ACD1-8FAE-2C9A462A022F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4:14.911" v="813" actId="207"/>
        <pc:sldMkLst>
          <pc:docMk/>
          <pc:sldMk cId="457807751" sldId="264"/>
        </pc:sldMkLst>
        <pc:spChg chg="mod">
          <ac:chgData name="Veronika Crnić Zagoršćak" userId="dfdd55f9-a849-4178-b8b3-ac7a143b1d7d" providerId="ADAL" clId="{B89ED470-EE8D-4B2B-AF37-565EFB3945CC}" dt="2026-02-11T15:02:11.200" v="769" actId="26606"/>
          <ac:spMkLst>
            <pc:docMk/>
            <pc:sldMk cId="457807751" sldId="264"/>
            <ac:spMk id="2" creationId="{37436202-6E67-75CF-228B-F03AAD8926FE}"/>
          </ac:spMkLst>
        </pc:spChg>
        <pc:spChg chg="mod">
          <ac:chgData name="Veronika Crnić Zagoršćak" userId="dfdd55f9-a849-4178-b8b3-ac7a143b1d7d" providerId="ADAL" clId="{B89ED470-EE8D-4B2B-AF37-565EFB3945CC}" dt="2026-02-11T15:04:14.911" v="813" actId="207"/>
          <ac:spMkLst>
            <pc:docMk/>
            <pc:sldMk cId="457807751" sldId="264"/>
            <ac:spMk id="3" creationId="{710A1514-DE74-9588-9BC0-47B7D6947AFE}"/>
          </ac:spMkLst>
        </pc:spChg>
        <pc:spChg chg="add">
          <ac:chgData name="Veronika Crnić Zagoršćak" userId="dfdd55f9-a849-4178-b8b3-ac7a143b1d7d" providerId="ADAL" clId="{B89ED470-EE8D-4B2B-AF37-565EFB3945CC}" dt="2026-02-11T15:02:11.200" v="769" actId="26606"/>
          <ac:spMkLst>
            <pc:docMk/>
            <pc:sldMk cId="457807751" sldId="264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11.200" v="769" actId="26606"/>
          <ac:spMkLst>
            <pc:docMk/>
            <pc:sldMk cId="457807751" sldId="264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11.200" v="769" actId="26606"/>
          <ac:grpSpMkLst>
            <pc:docMk/>
            <pc:sldMk cId="457807751" sldId="264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09.472" v="768"/>
          <ac:picMkLst>
            <pc:docMk/>
            <pc:sldMk cId="457807751" sldId="264"/>
            <ac:picMk id="4" creationId="{F1FF27FF-7029-4D07-BFFE-A8E53AB185D2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4:52.273" v="821" actId="20577"/>
        <pc:sldMkLst>
          <pc:docMk/>
          <pc:sldMk cId="1654990467" sldId="265"/>
        </pc:sldMkLst>
        <pc:spChg chg="mod">
          <ac:chgData name="Veronika Crnić Zagoršćak" userId="dfdd55f9-a849-4178-b8b3-ac7a143b1d7d" providerId="ADAL" clId="{B89ED470-EE8D-4B2B-AF37-565EFB3945CC}" dt="2026-02-11T15:02:21.792" v="773" actId="26606"/>
          <ac:spMkLst>
            <pc:docMk/>
            <pc:sldMk cId="1654990467" sldId="265"/>
            <ac:spMk id="2" creationId="{4AE91447-35EC-A6FE-51AE-8D0CAD820064}"/>
          </ac:spMkLst>
        </pc:spChg>
        <pc:spChg chg="mod">
          <ac:chgData name="Veronika Crnić Zagoršćak" userId="dfdd55f9-a849-4178-b8b3-ac7a143b1d7d" providerId="ADAL" clId="{B89ED470-EE8D-4B2B-AF37-565EFB3945CC}" dt="2026-02-11T15:04:52.273" v="821" actId="20577"/>
          <ac:spMkLst>
            <pc:docMk/>
            <pc:sldMk cId="1654990467" sldId="265"/>
            <ac:spMk id="3" creationId="{BE96404F-9E5D-E81D-C42A-6EB215B91FAA}"/>
          </ac:spMkLst>
        </pc:spChg>
        <pc:spChg chg="add">
          <ac:chgData name="Veronika Crnić Zagoršćak" userId="dfdd55f9-a849-4178-b8b3-ac7a143b1d7d" providerId="ADAL" clId="{B89ED470-EE8D-4B2B-AF37-565EFB3945CC}" dt="2026-02-11T15:02:21.792" v="773" actId="26606"/>
          <ac:spMkLst>
            <pc:docMk/>
            <pc:sldMk cId="1654990467" sldId="265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21.792" v="773" actId="26606"/>
          <ac:spMkLst>
            <pc:docMk/>
            <pc:sldMk cId="1654990467" sldId="265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21.792" v="773" actId="26606"/>
          <ac:grpSpMkLst>
            <pc:docMk/>
            <pc:sldMk cId="1654990467" sldId="265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20.240" v="772"/>
          <ac:picMkLst>
            <pc:docMk/>
            <pc:sldMk cId="1654990467" sldId="265"/>
            <ac:picMk id="4" creationId="{0E380C05-6461-0FBA-D798-E192FBEE72A7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5:22.525" v="829" actId="20577"/>
        <pc:sldMkLst>
          <pc:docMk/>
          <pc:sldMk cId="127675745" sldId="266"/>
        </pc:sldMkLst>
        <pc:spChg chg="mod">
          <ac:chgData name="Veronika Crnić Zagoršćak" userId="dfdd55f9-a849-4178-b8b3-ac7a143b1d7d" providerId="ADAL" clId="{B89ED470-EE8D-4B2B-AF37-565EFB3945CC}" dt="2026-02-11T15:02:32.822" v="777" actId="26606"/>
          <ac:spMkLst>
            <pc:docMk/>
            <pc:sldMk cId="127675745" sldId="266"/>
            <ac:spMk id="2" creationId="{0F18B1CF-1974-5037-8A10-54C0F8FF1BF0}"/>
          </ac:spMkLst>
        </pc:spChg>
        <pc:spChg chg="mod">
          <ac:chgData name="Veronika Crnić Zagoršćak" userId="dfdd55f9-a849-4178-b8b3-ac7a143b1d7d" providerId="ADAL" clId="{B89ED470-EE8D-4B2B-AF37-565EFB3945CC}" dt="2026-02-11T15:05:22.525" v="829" actId="20577"/>
          <ac:spMkLst>
            <pc:docMk/>
            <pc:sldMk cId="127675745" sldId="266"/>
            <ac:spMk id="3" creationId="{D34BE961-04C2-C5FF-1A5C-58041F47D6A2}"/>
          </ac:spMkLst>
        </pc:spChg>
        <pc:spChg chg="add">
          <ac:chgData name="Veronika Crnić Zagoršćak" userId="dfdd55f9-a849-4178-b8b3-ac7a143b1d7d" providerId="ADAL" clId="{B89ED470-EE8D-4B2B-AF37-565EFB3945CC}" dt="2026-02-11T15:02:32.822" v="777" actId="26606"/>
          <ac:spMkLst>
            <pc:docMk/>
            <pc:sldMk cId="127675745" sldId="266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32.822" v="777" actId="26606"/>
          <ac:spMkLst>
            <pc:docMk/>
            <pc:sldMk cId="127675745" sldId="266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32.822" v="777" actId="26606"/>
          <ac:grpSpMkLst>
            <pc:docMk/>
            <pc:sldMk cId="127675745" sldId="266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31.394" v="776"/>
          <ac:picMkLst>
            <pc:docMk/>
            <pc:sldMk cId="127675745" sldId="266"/>
            <ac:picMk id="4" creationId="{25ADC142-D641-06CE-8D96-5F72F78DF550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6:32.214" v="841" actId="14100"/>
        <pc:sldMkLst>
          <pc:docMk/>
          <pc:sldMk cId="1375141581" sldId="267"/>
        </pc:sldMkLst>
        <pc:spChg chg="mod">
          <ac:chgData name="Veronika Crnić Zagoršćak" userId="dfdd55f9-a849-4178-b8b3-ac7a143b1d7d" providerId="ADAL" clId="{B89ED470-EE8D-4B2B-AF37-565EFB3945CC}" dt="2026-02-11T15:02:47.169" v="781" actId="26606"/>
          <ac:spMkLst>
            <pc:docMk/>
            <pc:sldMk cId="1375141581" sldId="267"/>
            <ac:spMk id="2" creationId="{F6D2B6BC-DA71-5AAB-500E-9BA60245E949}"/>
          </ac:spMkLst>
        </pc:spChg>
        <pc:spChg chg="mod">
          <ac:chgData name="Veronika Crnić Zagoršćak" userId="dfdd55f9-a849-4178-b8b3-ac7a143b1d7d" providerId="ADAL" clId="{B89ED470-EE8D-4B2B-AF37-565EFB3945CC}" dt="2026-02-11T15:06:32.214" v="841" actId="14100"/>
          <ac:spMkLst>
            <pc:docMk/>
            <pc:sldMk cId="1375141581" sldId="267"/>
            <ac:spMk id="3" creationId="{3BB28E69-4B6E-4DC6-9185-E33E86085555}"/>
          </ac:spMkLst>
        </pc:spChg>
        <pc:spChg chg="add">
          <ac:chgData name="Veronika Crnić Zagoršćak" userId="dfdd55f9-a849-4178-b8b3-ac7a143b1d7d" providerId="ADAL" clId="{B89ED470-EE8D-4B2B-AF37-565EFB3945CC}" dt="2026-02-11T15:02:47.169" v="781" actId="26606"/>
          <ac:spMkLst>
            <pc:docMk/>
            <pc:sldMk cId="1375141581" sldId="267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47.169" v="781" actId="26606"/>
          <ac:spMkLst>
            <pc:docMk/>
            <pc:sldMk cId="1375141581" sldId="267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47.169" v="781" actId="26606"/>
          <ac:grpSpMkLst>
            <pc:docMk/>
            <pc:sldMk cId="1375141581" sldId="267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45.414" v="780"/>
          <ac:picMkLst>
            <pc:docMk/>
            <pc:sldMk cId="1375141581" sldId="267"/>
            <ac:picMk id="4" creationId="{CC46DE52-D33F-51C8-E586-13416A687DC0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7:15.789" v="892" actId="14100"/>
        <pc:sldMkLst>
          <pc:docMk/>
          <pc:sldMk cId="3230504691" sldId="268"/>
        </pc:sldMkLst>
        <pc:spChg chg="mod">
          <ac:chgData name="Veronika Crnić Zagoršćak" userId="dfdd55f9-a849-4178-b8b3-ac7a143b1d7d" providerId="ADAL" clId="{B89ED470-EE8D-4B2B-AF37-565EFB3945CC}" dt="2026-02-11T15:02:56.123" v="785" actId="26606"/>
          <ac:spMkLst>
            <pc:docMk/>
            <pc:sldMk cId="3230504691" sldId="268"/>
            <ac:spMk id="2" creationId="{E765DD31-4710-EAD0-8DEF-1074148251D6}"/>
          </ac:spMkLst>
        </pc:spChg>
        <pc:spChg chg="mod">
          <ac:chgData name="Veronika Crnić Zagoršćak" userId="dfdd55f9-a849-4178-b8b3-ac7a143b1d7d" providerId="ADAL" clId="{B89ED470-EE8D-4B2B-AF37-565EFB3945CC}" dt="2026-02-11T15:07:15.789" v="892" actId="14100"/>
          <ac:spMkLst>
            <pc:docMk/>
            <pc:sldMk cId="3230504691" sldId="268"/>
            <ac:spMk id="3" creationId="{79B41D11-84C3-C637-D488-8B4E92302DDB}"/>
          </ac:spMkLst>
        </pc:spChg>
        <pc:spChg chg="add">
          <ac:chgData name="Veronika Crnić Zagoršćak" userId="dfdd55f9-a849-4178-b8b3-ac7a143b1d7d" providerId="ADAL" clId="{B89ED470-EE8D-4B2B-AF37-565EFB3945CC}" dt="2026-02-11T15:02:56.123" v="785" actId="26606"/>
          <ac:spMkLst>
            <pc:docMk/>
            <pc:sldMk cId="3230504691" sldId="268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2:56.123" v="785" actId="26606"/>
          <ac:spMkLst>
            <pc:docMk/>
            <pc:sldMk cId="3230504691" sldId="268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2:56.123" v="785" actId="26606"/>
          <ac:grpSpMkLst>
            <pc:docMk/>
            <pc:sldMk cId="3230504691" sldId="268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2:54.616" v="784"/>
          <ac:picMkLst>
            <pc:docMk/>
            <pc:sldMk cId="3230504691" sldId="268"/>
            <ac:picMk id="4" creationId="{E83C23F7-E301-2861-0AB2-CF2E29572B2D}"/>
          </ac:picMkLst>
        </pc:picChg>
      </pc:sldChg>
      <pc:sldChg chg="addSp delSp modSp new mod setBg modAnim">
        <pc:chgData name="Veronika Crnić Zagoršćak" userId="dfdd55f9-a849-4178-b8b3-ac7a143b1d7d" providerId="ADAL" clId="{B89ED470-EE8D-4B2B-AF37-565EFB3945CC}" dt="2026-02-11T15:08:54.313" v="914" actId="207"/>
        <pc:sldMkLst>
          <pc:docMk/>
          <pc:sldMk cId="2075193541" sldId="269"/>
        </pc:sldMkLst>
        <pc:spChg chg="del mod">
          <ac:chgData name="Veronika Crnić Zagoršćak" userId="dfdd55f9-a849-4178-b8b3-ac7a143b1d7d" providerId="ADAL" clId="{B89ED470-EE8D-4B2B-AF37-565EFB3945CC}" dt="2026-02-11T15:08:21.288" v="903" actId="478"/>
          <ac:spMkLst>
            <pc:docMk/>
            <pc:sldMk cId="2075193541" sldId="269"/>
            <ac:spMk id="2" creationId="{A6067D1E-C462-019C-4797-6E8C3A20AEFB}"/>
          </ac:spMkLst>
        </pc:spChg>
        <pc:spChg chg="mod">
          <ac:chgData name="Veronika Crnić Zagoršćak" userId="dfdd55f9-a849-4178-b8b3-ac7a143b1d7d" providerId="ADAL" clId="{B89ED470-EE8D-4B2B-AF37-565EFB3945CC}" dt="2026-02-11T15:08:54.313" v="914" actId="207"/>
          <ac:spMkLst>
            <pc:docMk/>
            <pc:sldMk cId="2075193541" sldId="269"/>
            <ac:spMk id="3" creationId="{638B38C1-EF42-9F67-8588-BCB73EB198D8}"/>
          </ac:spMkLst>
        </pc:spChg>
        <pc:spChg chg="add">
          <ac:chgData name="Veronika Crnić Zagoršćak" userId="dfdd55f9-a849-4178-b8b3-ac7a143b1d7d" providerId="ADAL" clId="{B89ED470-EE8D-4B2B-AF37-565EFB3945CC}" dt="2026-02-11T15:03:08.989" v="789" actId="26606"/>
          <ac:spMkLst>
            <pc:docMk/>
            <pc:sldMk cId="2075193541" sldId="269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3:08.989" v="789" actId="26606"/>
          <ac:spMkLst>
            <pc:docMk/>
            <pc:sldMk cId="2075193541" sldId="269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3:08.989" v="789" actId="26606"/>
          <ac:grpSpMkLst>
            <pc:docMk/>
            <pc:sldMk cId="2075193541" sldId="269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3:06.507" v="788"/>
          <ac:picMkLst>
            <pc:docMk/>
            <pc:sldMk cId="2075193541" sldId="269"/>
            <ac:picMk id="4" creationId="{EE900682-77EB-F379-A5DB-43A75609BD09}"/>
          </ac:picMkLst>
        </pc:picChg>
      </pc:sldChg>
      <pc:sldChg chg="addSp modSp new mod modAnim">
        <pc:chgData name="Veronika Crnić Zagoršćak" userId="dfdd55f9-a849-4178-b8b3-ac7a143b1d7d" providerId="ADAL" clId="{B89ED470-EE8D-4B2B-AF37-565EFB3945CC}" dt="2026-02-11T15:15:01.021" v="978" actId="20577"/>
        <pc:sldMkLst>
          <pc:docMk/>
          <pc:sldMk cId="1756617905" sldId="270"/>
        </pc:sldMkLst>
        <pc:spChg chg="mod">
          <ac:chgData name="Veronika Crnić Zagoršćak" userId="dfdd55f9-a849-4178-b8b3-ac7a143b1d7d" providerId="ADAL" clId="{B89ED470-EE8D-4B2B-AF37-565EFB3945CC}" dt="2026-02-11T15:15:01.021" v="978" actId="20577"/>
          <ac:spMkLst>
            <pc:docMk/>
            <pc:sldMk cId="1756617905" sldId="270"/>
            <ac:spMk id="3" creationId="{5196B8BD-43B1-77BC-B918-CB2BEE03EBF4}"/>
          </ac:spMkLst>
        </pc:spChg>
        <pc:picChg chg="add mod">
          <ac:chgData name="Veronika Crnić Zagoršćak" userId="dfdd55f9-a849-4178-b8b3-ac7a143b1d7d" providerId="ADAL" clId="{B89ED470-EE8D-4B2B-AF37-565EFB3945CC}" dt="2026-02-11T14:39:09.395" v="301" actId="1076"/>
          <ac:picMkLst>
            <pc:docMk/>
            <pc:sldMk cId="1756617905" sldId="270"/>
            <ac:picMk id="4" creationId="{DB074A75-B36F-D923-353E-29927E8DC982}"/>
          </ac:picMkLst>
        </pc:picChg>
        <pc:picChg chg="add mod">
          <ac:chgData name="Veronika Crnić Zagoršćak" userId="dfdd55f9-a849-4178-b8b3-ac7a143b1d7d" providerId="ADAL" clId="{B89ED470-EE8D-4B2B-AF37-565EFB3945CC}" dt="2026-02-11T14:39:09.395" v="301" actId="1076"/>
          <ac:picMkLst>
            <pc:docMk/>
            <pc:sldMk cId="1756617905" sldId="270"/>
            <ac:picMk id="5" creationId="{403E5BC5-3C33-9F82-6D6A-8B48064C9C71}"/>
          </ac:picMkLst>
        </pc:picChg>
        <pc:picChg chg="add mod">
          <ac:chgData name="Veronika Crnić Zagoršćak" userId="dfdd55f9-a849-4178-b8b3-ac7a143b1d7d" providerId="ADAL" clId="{B89ED470-EE8D-4B2B-AF37-565EFB3945CC}" dt="2026-02-11T14:39:09.395" v="301" actId="1076"/>
          <ac:picMkLst>
            <pc:docMk/>
            <pc:sldMk cId="1756617905" sldId="270"/>
            <ac:picMk id="6" creationId="{5F89234E-0D47-2B63-20BB-8B7568008DA2}"/>
          </ac:picMkLst>
        </pc:picChg>
      </pc:sldChg>
      <pc:sldChg chg="addSp delSp modSp new mod setBg modAnim">
        <pc:chgData name="Veronika Crnić Zagoršćak" userId="dfdd55f9-a849-4178-b8b3-ac7a143b1d7d" providerId="ADAL" clId="{B89ED470-EE8D-4B2B-AF37-565EFB3945CC}" dt="2026-02-12T10:42:42.465" v="1065" actId="20577"/>
        <pc:sldMkLst>
          <pc:docMk/>
          <pc:sldMk cId="1339564058" sldId="271"/>
        </pc:sldMkLst>
        <pc:spChg chg="mod">
          <ac:chgData name="Veronika Crnić Zagoršćak" userId="dfdd55f9-a849-4178-b8b3-ac7a143b1d7d" providerId="ADAL" clId="{B89ED470-EE8D-4B2B-AF37-565EFB3945CC}" dt="2026-02-12T10:42:42.465" v="1065" actId="20577"/>
          <ac:spMkLst>
            <pc:docMk/>
            <pc:sldMk cId="1339564058" sldId="271"/>
            <ac:spMk id="2" creationId="{D9EF6A11-CC4B-7BEF-C16E-3EB19E3CBE00}"/>
          </ac:spMkLst>
        </pc:spChg>
        <pc:spChg chg="del">
          <ac:chgData name="Veronika Crnić Zagoršćak" userId="dfdd55f9-a849-4178-b8b3-ac7a143b1d7d" providerId="ADAL" clId="{B89ED470-EE8D-4B2B-AF37-565EFB3945CC}" dt="2026-02-11T15:03:16.706" v="790"/>
          <ac:spMkLst>
            <pc:docMk/>
            <pc:sldMk cId="1339564058" sldId="271"/>
            <ac:spMk id="3" creationId="{EE450D86-9AA1-187C-CB18-DD0870E64BEC}"/>
          </ac:spMkLst>
        </pc:spChg>
        <pc:spChg chg="add">
          <ac:chgData name="Veronika Crnić Zagoršćak" userId="dfdd55f9-a849-4178-b8b3-ac7a143b1d7d" providerId="ADAL" clId="{B89ED470-EE8D-4B2B-AF37-565EFB3945CC}" dt="2026-02-11T15:03:18.666" v="791" actId="26606"/>
          <ac:spMkLst>
            <pc:docMk/>
            <pc:sldMk cId="1339564058" sldId="271"/>
            <ac:spMk id="8" creationId="{EEA61271-38E1-AD4C-846E-AF9D288FAA1B}"/>
          </ac:spMkLst>
        </pc:spChg>
        <pc:spChg chg="add">
          <ac:chgData name="Veronika Crnić Zagoršćak" userId="dfdd55f9-a849-4178-b8b3-ac7a143b1d7d" providerId="ADAL" clId="{B89ED470-EE8D-4B2B-AF37-565EFB3945CC}" dt="2026-02-11T15:03:18.666" v="791" actId="26606"/>
          <ac:spMkLst>
            <pc:docMk/>
            <pc:sldMk cId="1339564058" sldId="271"/>
            <ac:spMk id="11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3:18.666" v="791" actId="26606"/>
          <ac:spMkLst>
            <pc:docMk/>
            <pc:sldMk cId="1339564058" sldId="271"/>
            <ac:spMk id="13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3:18.666" v="791" actId="26606"/>
          <ac:grpSpMkLst>
            <pc:docMk/>
            <pc:sldMk cId="1339564058" sldId="271"/>
            <ac:grpSpMk id="15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3:18.666" v="791" actId="26606"/>
          <ac:picMkLst>
            <pc:docMk/>
            <pc:sldMk cId="1339564058" sldId="271"/>
            <ac:picMk id="4" creationId="{BFA3265A-8AE6-C075-3353-82661DC5D9DC}"/>
          </ac:picMkLst>
        </pc:picChg>
      </pc:sldChg>
      <pc:sldChg chg="addSp modSp new mod setBg modAnim">
        <pc:chgData name="Veronika Crnić Zagoršćak" userId="dfdd55f9-a849-4178-b8b3-ac7a143b1d7d" providerId="ADAL" clId="{B89ED470-EE8D-4B2B-AF37-565EFB3945CC}" dt="2026-02-11T15:09:29.655" v="919" actId="14100"/>
        <pc:sldMkLst>
          <pc:docMk/>
          <pc:sldMk cId="288369963" sldId="272"/>
        </pc:sldMkLst>
        <pc:spChg chg="mod">
          <ac:chgData name="Veronika Crnić Zagoršćak" userId="dfdd55f9-a849-4178-b8b3-ac7a143b1d7d" providerId="ADAL" clId="{B89ED470-EE8D-4B2B-AF37-565EFB3945CC}" dt="2026-02-11T15:03:23.057" v="793" actId="26606"/>
          <ac:spMkLst>
            <pc:docMk/>
            <pc:sldMk cId="288369963" sldId="272"/>
            <ac:spMk id="2" creationId="{6C6CCC4E-FB5B-9EA2-73AA-A8C5A811A95D}"/>
          </ac:spMkLst>
        </pc:spChg>
        <pc:spChg chg="mod">
          <ac:chgData name="Veronika Crnić Zagoršćak" userId="dfdd55f9-a849-4178-b8b3-ac7a143b1d7d" providerId="ADAL" clId="{B89ED470-EE8D-4B2B-AF37-565EFB3945CC}" dt="2026-02-11T15:09:29.655" v="919" actId="14100"/>
          <ac:spMkLst>
            <pc:docMk/>
            <pc:sldMk cId="288369963" sldId="272"/>
            <ac:spMk id="3" creationId="{8706C5F7-46E0-95D1-4CCD-E7E535C1DA5E}"/>
          </ac:spMkLst>
        </pc:spChg>
        <pc:spChg chg="add">
          <ac:chgData name="Veronika Crnić Zagoršćak" userId="dfdd55f9-a849-4178-b8b3-ac7a143b1d7d" providerId="ADAL" clId="{B89ED470-EE8D-4B2B-AF37-565EFB3945CC}" dt="2026-02-11T15:03:23.057" v="793" actId="26606"/>
          <ac:spMkLst>
            <pc:docMk/>
            <pc:sldMk cId="288369963" sldId="272"/>
            <ac:spMk id="9" creationId="{B6FACB3C-9069-4791-BC5C-0DB7CD19B853}"/>
          </ac:spMkLst>
        </pc:spChg>
        <pc:spChg chg="add">
          <ac:chgData name="Veronika Crnić Zagoršćak" userId="dfdd55f9-a849-4178-b8b3-ac7a143b1d7d" providerId="ADAL" clId="{B89ED470-EE8D-4B2B-AF37-565EFB3945CC}" dt="2026-02-11T15:03:23.057" v="793" actId="26606"/>
          <ac:spMkLst>
            <pc:docMk/>
            <pc:sldMk cId="288369963" sldId="272"/>
            <ac:spMk id="11" creationId="{71F2038E-D777-4B76-81DD-DD13EE91B9DD}"/>
          </ac:spMkLst>
        </pc:spChg>
        <pc:grpChg chg="add">
          <ac:chgData name="Veronika Crnić Zagoršćak" userId="dfdd55f9-a849-4178-b8b3-ac7a143b1d7d" providerId="ADAL" clId="{B89ED470-EE8D-4B2B-AF37-565EFB3945CC}" dt="2026-02-11T15:03:23.057" v="793" actId="26606"/>
          <ac:grpSpMkLst>
            <pc:docMk/>
            <pc:sldMk cId="288369963" sldId="272"/>
            <ac:grpSpMk id="13" creationId="{DD354807-230F-4402-B1B9-F733A8F1F190}"/>
          </ac:grpSpMkLst>
        </pc:grpChg>
        <pc:picChg chg="add mod">
          <ac:chgData name="Veronika Crnić Zagoršćak" userId="dfdd55f9-a849-4178-b8b3-ac7a143b1d7d" providerId="ADAL" clId="{B89ED470-EE8D-4B2B-AF37-565EFB3945CC}" dt="2026-02-11T15:03:21.413" v="792"/>
          <ac:picMkLst>
            <pc:docMk/>
            <pc:sldMk cId="288369963" sldId="272"/>
            <ac:picMk id="4" creationId="{0884D794-0978-F0EC-34F2-825904C4C29D}"/>
          </ac:picMkLst>
        </pc:picChg>
      </pc:sldChg>
      <pc:sldChg chg="addSp delSp modSp new mod setBg">
        <pc:chgData name="Veronika Crnić Zagoršćak" userId="dfdd55f9-a849-4178-b8b3-ac7a143b1d7d" providerId="ADAL" clId="{B89ED470-EE8D-4B2B-AF37-565EFB3945CC}" dt="2026-02-11T14:58:44.024" v="763"/>
        <pc:sldMkLst>
          <pc:docMk/>
          <pc:sldMk cId="1858183162" sldId="273"/>
        </pc:sldMkLst>
        <pc:spChg chg="del">
          <ac:chgData name="Veronika Crnić Zagoršćak" userId="dfdd55f9-a849-4178-b8b3-ac7a143b1d7d" providerId="ADAL" clId="{B89ED470-EE8D-4B2B-AF37-565EFB3945CC}" dt="2026-02-11T14:46:21.377" v="597" actId="26606"/>
          <ac:spMkLst>
            <pc:docMk/>
            <pc:sldMk cId="1858183162" sldId="273"/>
            <ac:spMk id="2" creationId="{45DD622A-F504-C6EC-1DF0-1B45985646C6}"/>
          </ac:spMkLst>
        </pc:spChg>
        <pc:spChg chg="del">
          <ac:chgData name="Veronika Crnić Zagoršćak" userId="dfdd55f9-a849-4178-b8b3-ac7a143b1d7d" providerId="ADAL" clId="{B89ED470-EE8D-4B2B-AF37-565EFB3945CC}" dt="2026-02-11T14:46:17.069" v="595"/>
          <ac:spMkLst>
            <pc:docMk/>
            <pc:sldMk cId="1858183162" sldId="273"/>
            <ac:spMk id="3" creationId="{9917D0E9-1F13-0DC1-C4EF-38D746726425}"/>
          </ac:spMkLst>
        </pc:spChg>
        <pc:spChg chg="add">
          <ac:chgData name="Veronika Crnić Zagoršćak" userId="dfdd55f9-a849-4178-b8b3-ac7a143b1d7d" providerId="ADAL" clId="{B89ED470-EE8D-4B2B-AF37-565EFB3945CC}" dt="2026-02-11T14:46:21.377" v="597" actId="26606"/>
          <ac:spMkLst>
            <pc:docMk/>
            <pc:sldMk cId="1858183162" sldId="273"/>
            <ac:spMk id="1031" creationId="{32BC26D8-82FB-445E-AA49-62A77D7C1EE0}"/>
          </ac:spMkLst>
        </pc:spChg>
        <pc:spChg chg="add">
          <ac:chgData name="Veronika Crnić Zagoršćak" userId="dfdd55f9-a849-4178-b8b3-ac7a143b1d7d" providerId="ADAL" clId="{B89ED470-EE8D-4B2B-AF37-565EFB3945CC}" dt="2026-02-11T14:46:21.377" v="597" actId="26606"/>
          <ac:spMkLst>
            <pc:docMk/>
            <pc:sldMk cId="1858183162" sldId="273"/>
            <ac:spMk id="1033" creationId="{CB44330D-EA18-4254-AA95-EB49948539B8}"/>
          </ac:spMkLst>
        </pc:spChg>
        <pc:picChg chg="add mod">
          <ac:chgData name="Veronika Crnić Zagoršćak" userId="dfdd55f9-a849-4178-b8b3-ac7a143b1d7d" providerId="ADAL" clId="{B89ED470-EE8D-4B2B-AF37-565EFB3945CC}" dt="2026-02-11T14:46:26.529" v="598" actId="14100"/>
          <ac:picMkLst>
            <pc:docMk/>
            <pc:sldMk cId="1858183162" sldId="273"/>
            <ac:picMk id="1026" creationId="{78F0B0A6-D436-C6CC-5A2B-0A0D7F12A3F0}"/>
          </ac:picMkLst>
        </pc:picChg>
      </pc:sldChg>
      <pc:sldMasterChg chg="setBg modSldLayout">
        <pc:chgData name="Veronika Crnić Zagoršćak" userId="dfdd55f9-a849-4178-b8b3-ac7a143b1d7d" providerId="ADAL" clId="{B89ED470-EE8D-4B2B-AF37-565EFB3945CC}" dt="2026-02-11T15:00:18.561" v="766"/>
        <pc:sldMasterMkLst>
          <pc:docMk/>
          <pc:sldMasterMk cId="2212929745" sldId="2147483648"/>
        </pc:sldMasterMkLst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1960349150" sldId="2147483649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3149866589" sldId="2147483650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481640084" sldId="2147483651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396169648" sldId="2147483652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3385276439" sldId="2147483653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1816337808" sldId="2147483654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2644642421" sldId="2147483655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3706522781" sldId="2147483656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1920503444" sldId="2147483657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1581276562" sldId="2147483658"/>
          </pc:sldLayoutMkLst>
        </pc:sldLayoutChg>
        <pc:sldLayoutChg chg="setBg">
          <pc:chgData name="Veronika Crnić Zagoršćak" userId="dfdd55f9-a849-4178-b8b3-ac7a143b1d7d" providerId="ADAL" clId="{B89ED470-EE8D-4B2B-AF37-565EFB3945CC}" dt="2026-02-11T15:00:18.561" v="766"/>
          <pc:sldLayoutMkLst>
            <pc:docMk/>
            <pc:sldMasterMk cId="2212929745" sldId="2147483648"/>
            <pc:sldLayoutMk cId="21050768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047BC9-949D-C4F7-1F26-A1EB24180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A7A8311-2918-8052-D8A9-8CC7E110B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0DB2F7C-0AAE-DC14-B227-943666B4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66637C0-FA25-DE83-4FF8-ECCF56D17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5CFC59D-BAF4-DC58-EA53-250FF53D1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034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AFE9C1-1CCB-30DF-E88B-6555248D9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CEF1F98-83EF-7FE3-788F-C1F74AD2F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AB7ACB7-D34E-9CF8-6C2C-4E63C501E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DA6FF76-5D9B-A01F-F152-0BDF341C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2F38CCD-5787-BF3D-456A-D335958D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127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0479892-99AC-97EF-DDE7-F421F5643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49818FA-AFFD-734E-9FD9-3F1991CE2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E7EF672-8782-9428-1018-5AB4FA3C6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2E2A8F0-044F-315C-9B12-CCC850F5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93BF726-7440-85B2-4C1F-F60A39C41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0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EBE054-3412-825F-F488-71A85E40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3349D9-155E-F4BA-39A3-FF861CB81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31D4E8B-64DE-8420-AE97-C8F84849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39582E4-D79B-EBDC-5D74-67E8B535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457240-948B-E597-01B4-A8485EA3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9866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660683-4237-84A2-6CF0-4017125F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DCBAA-69C5-A8B8-037B-6D85636AA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FD1CDCD-0B79-D695-CD2C-023AA1966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076954-3A98-E518-2BE9-F9044859D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C184DE8-8B6D-2AE6-4AD7-265D95960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164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3D7EB1-EDC0-3A13-3134-B0E22C8EB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756933-2F25-EE1E-CFED-F73FDA35D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8A37D0E-AE3D-38E9-F88F-6F706BCFF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7A8F883-1FEE-E793-F764-AE7FF3F6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FFFBEFB-B100-B686-771D-9F5E08037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85BF3BE-E4DD-41F5-8004-9FF0147CC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16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A13DB1-9004-4815-443F-CE06AAF37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6EA93DD-E0BF-4159-342E-FDE1F4A14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0FD1CA5-3878-B1E1-03A4-585A53CDD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70E8E04-631F-39DD-BFE4-E714D0BEB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C82798C-FD12-0088-27A0-0ADD565A45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C6999A6B-E8F9-3ABE-5832-CBEA23843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83D5414-64F0-789F-D8BF-BAEF9D3C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B7856AE-E583-F07D-7241-79398D95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527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F657EB-91FC-7EFE-9ED5-6B31793F1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D99797B-1D65-75FA-8EA9-EDD1E2F05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409704F-361F-C0A0-2EC9-368BA83D1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0EB1371-7160-7E4C-E51C-6C725698E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633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71F53E9F-E2BE-88F1-BBC0-9B527D81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ACBB6C6B-9D88-C6FF-AEF0-DA7F2AAB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C6DE7F5-C5BE-CFC2-AB97-07A3F511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464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B0755B-BFB7-A9DB-2FDE-F42EE3145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F1F5AF-732E-311E-1633-658453D2F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89780DE-45D6-182D-7B5B-36F34AFDA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25E896D-EBCB-0859-7445-2456A27E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0A329F6-DDC1-00AC-DAB4-859C0113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F9EB30A-29B7-BECE-1CDC-3342467C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6522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96A59B-189A-AF57-AC28-6B73CABA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8D2C59EA-AD3A-7D85-19EB-B84A2B33E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39BF15A-DFEE-E9CF-3E54-0F14D8DCF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52C5667-DCED-6A2A-889D-656DB529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48D788A-8800-EEFC-3A8A-32255356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10B1A6A-1A64-6FAC-A6A0-AB151F04F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050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CA2548E-17D4-5EAF-7D3B-A6AFB6872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8FE755A-37F0-9FCA-B081-650BC2450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189FA41-905D-5E69-6076-E229DFBDFD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FA5472-46AF-4ABB-B09C-40DA90DB07FE}" type="datetimeFigureOut">
              <a:rPr lang="hr-HR" smtClean="0"/>
              <a:t>12.2.2026.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1EF87BC-F702-D9B5-E9A1-C48337856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9C46BA7-A443-5AF6-4422-4C5585780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BBEB7-ABDF-42DD-8A75-D2E38BED7D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292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75" name="Rectangle 2074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E1627A5-1E7F-C289-7AA8-8FAA011E3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827" y="5166706"/>
            <a:ext cx="10592174" cy="1000655"/>
          </a:xfrm>
        </p:spPr>
        <p:txBody>
          <a:bodyPr anchor="t">
            <a:normAutofit/>
          </a:bodyPr>
          <a:lstStyle/>
          <a:p>
            <a:pPr algn="l"/>
            <a:r>
              <a:rPr lang="hr-HR" sz="3100">
                <a:solidFill>
                  <a:schemeClr val="tx2"/>
                </a:solidFill>
              </a:rPr>
              <a:t>OLIMPIJSKE IGRE</a:t>
            </a:r>
            <a:br>
              <a:rPr lang="hr-HR" sz="3100">
                <a:solidFill>
                  <a:schemeClr val="tx2"/>
                </a:solidFill>
              </a:rPr>
            </a:br>
            <a:r>
              <a:rPr lang="hr-HR" sz="3100">
                <a:solidFill>
                  <a:schemeClr val="tx2"/>
                </a:solidFill>
              </a:rPr>
              <a:t>KVIZ</a:t>
            </a:r>
          </a:p>
        </p:txBody>
      </p:sp>
      <p:pic>
        <p:nvPicPr>
          <p:cNvPr id="2054" name="Picture 6" descr="LIVE: Milan's Duomo Square Gears Up for Milano Cortina 2026 Winter Olympics  | AD15 - YouTube">
            <a:extLst>
              <a:ext uri="{FF2B5EF4-FFF2-40B4-BE49-F238E27FC236}">
                <a16:creationId xmlns:a16="http://schemas.microsoft.com/office/drawing/2014/main" id="{DDDCC321-6233-E7B4-2DC6-54A5C32A29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8" b="19368"/>
          <a:stretch>
            <a:fillRect/>
          </a:stretch>
        </p:blipFill>
        <p:spPr bwMode="auto">
          <a:xfrm>
            <a:off x="-1" y="10"/>
            <a:ext cx="12192001" cy="4201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7" name="Group 2076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2078" name="Freeform: Shape 2077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79" name="Freeform: Shape 2078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0" name="Freeform: Shape 2079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1" name="Freeform: Shape 2080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Podnaslov 2">
            <a:extLst>
              <a:ext uri="{FF2B5EF4-FFF2-40B4-BE49-F238E27FC236}">
                <a16:creationId xmlns:a16="http://schemas.microsoft.com/office/drawing/2014/main" id="{31FEA01C-3C3C-2227-05A2-FF8509563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580785"/>
            <a:ext cx="9416898" cy="484374"/>
          </a:xfrm>
        </p:spPr>
        <p:txBody>
          <a:bodyPr anchor="b">
            <a:normAutofit/>
          </a:bodyPr>
          <a:lstStyle/>
          <a:p>
            <a:pPr algn="l"/>
            <a:endParaRPr lang="hr-HR" sz="2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16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DE7B9CC-AF10-216D-42A5-B528984A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802955"/>
            <a:ext cx="8683457" cy="1454051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KOJE TRI „VRSTE” OLIMPIJSKIH IGARA POSTOJE?</a:t>
            </a:r>
            <a:br>
              <a:rPr lang="hr-HR" dirty="0">
                <a:solidFill>
                  <a:schemeClr val="tx2"/>
                </a:solidFill>
              </a:rPr>
            </a:br>
            <a:r>
              <a:rPr lang="hr-HR" dirty="0">
                <a:solidFill>
                  <a:schemeClr val="tx2"/>
                </a:solidFill>
              </a:rPr>
              <a:t>(3 boda)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141721-47D3-A3CA-B29E-1BBFDF80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A9083608-FE8F-AFCB-93B1-9EBDCC835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7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765DD31-4710-EAD0-8DEF-107414825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B41D11-84C3-C637-D488-8B4E92302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6746502" cy="3353476"/>
          </a:xfrm>
        </p:spPr>
        <p:txBody>
          <a:bodyPr anchor="t">
            <a:normAutofit lnSpcReduction="10000"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LJETNE IGRE</a:t>
            </a:r>
          </a:p>
          <a:p>
            <a:r>
              <a:rPr lang="hr-HR" sz="6000" dirty="0">
                <a:solidFill>
                  <a:srgbClr val="FF0000"/>
                </a:solidFill>
              </a:rPr>
              <a:t>ZIMSKE IGRE</a:t>
            </a:r>
          </a:p>
          <a:p>
            <a:r>
              <a:rPr lang="hr-HR" sz="6000" dirty="0">
                <a:solidFill>
                  <a:srgbClr val="FF0000"/>
                </a:solidFill>
              </a:rPr>
              <a:t>PARAOLIMPIJSKE IGRE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E83C23F7-E301-2861-0AB2-CF2E29572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50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B918349-5053-A679-408B-C07FF5411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2"/>
                </a:solidFill>
              </a:rPr>
              <a:t>Točno ili netočno.</a:t>
            </a:r>
            <a:br>
              <a:rPr lang="hr-HR" dirty="0">
                <a:solidFill>
                  <a:schemeClr val="tx2"/>
                </a:solidFill>
              </a:rPr>
            </a:br>
            <a:r>
              <a:rPr lang="hr-HR" dirty="0">
                <a:solidFill>
                  <a:schemeClr val="tx2"/>
                </a:solidFill>
              </a:rPr>
              <a:t>(3 boda)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487D32-4C0D-862B-74AE-52DC3D83C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7297109" cy="3353476"/>
          </a:xfrm>
        </p:spPr>
        <p:txBody>
          <a:bodyPr anchor="t">
            <a:noAutofit/>
          </a:bodyPr>
          <a:lstStyle/>
          <a:p>
            <a:r>
              <a:rPr lang="hr-HR" sz="4400" dirty="0">
                <a:solidFill>
                  <a:schemeClr val="tx2"/>
                </a:solidFill>
              </a:rPr>
              <a:t>a) Prve moderne OI održane su u Rimu.</a:t>
            </a:r>
          </a:p>
          <a:p>
            <a:r>
              <a:rPr lang="hr-HR" sz="4400" dirty="0">
                <a:solidFill>
                  <a:schemeClr val="tx2"/>
                </a:solidFill>
              </a:rPr>
              <a:t>b) Prve zimske OI održane su u Francuskoj.</a:t>
            </a:r>
          </a:p>
          <a:p>
            <a:r>
              <a:rPr lang="hr-HR" sz="4400" dirty="0">
                <a:solidFill>
                  <a:schemeClr val="tx2"/>
                </a:solidFill>
              </a:rPr>
              <a:t>c) Osnivač MOO i modernih OI je Pierre de </a:t>
            </a:r>
            <a:r>
              <a:rPr lang="hr-HR" sz="4400" dirty="0" err="1">
                <a:solidFill>
                  <a:schemeClr val="tx2"/>
                </a:solidFill>
              </a:rPr>
              <a:t>Coubertin</a:t>
            </a:r>
            <a:r>
              <a:rPr lang="hr-HR" sz="4400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EFD0DAAE-6992-4543-E03F-536B27811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69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8B38C1-EF42-9F67-8588-BCB73EB19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6" y="336406"/>
            <a:ext cx="9854676" cy="3353476"/>
          </a:xfrm>
        </p:spPr>
        <p:txBody>
          <a:bodyPr anchor="t">
            <a:normAutofit fontScale="55000" lnSpcReduction="20000"/>
          </a:bodyPr>
          <a:lstStyle/>
          <a:p>
            <a:r>
              <a:rPr lang="hr-HR" sz="6000" dirty="0">
                <a:solidFill>
                  <a:schemeClr val="tx2"/>
                </a:solidFill>
              </a:rPr>
              <a:t>a) Prve moderne OI održane su u Rimu. 	</a:t>
            </a:r>
            <a:r>
              <a:rPr lang="hr-HR" sz="6000" dirty="0">
                <a:solidFill>
                  <a:srgbClr val="FF0000"/>
                </a:solidFill>
              </a:rPr>
              <a:t>NETOČNO</a:t>
            </a:r>
          </a:p>
          <a:p>
            <a:endParaRPr lang="hr-HR" sz="6000" dirty="0">
              <a:solidFill>
                <a:schemeClr val="tx2"/>
              </a:solidFill>
            </a:endParaRPr>
          </a:p>
          <a:p>
            <a:r>
              <a:rPr lang="hr-HR" sz="6000" dirty="0">
                <a:solidFill>
                  <a:schemeClr val="tx2"/>
                </a:solidFill>
              </a:rPr>
              <a:t>b) Prve zimske OI održane su u Francuskoj. </a:t>
            </a:r>
            <a:r>
              <a:rPr lang="hr-HR" sz="6000" dirty="0">
                <a:solidFill>
                  <a:srgbClr val="FF0000"/>
                </a:solidFill>
              </a:rPr>
              <a:t>TOČNO</a:t>
            </a:r>
          </a:p>
          <a:p>
            <a:endParaRPr lang="hr-HR" sz="6000" dirty="0">
              <a:solidFill>
                <a:schemeClr val="tx2"/>
              </a:solidFill>
            </a:endParaRPr>
          </a:p>
          <a:p>
            <a:r>
              <a:rPr lang="hr-HR" sz="6000" dirty="0">
                <a:solidFill>
                  <a:schemeClr val="tx2"/>
                </a:solidFill>
              </a:rPr>
              <a:t>c) Osnivač MOO i modernih OI je Pierre de </a:t>
            </a:r>
            <a:r>
              <a:rPr lang="hr-HR" sz="6000" dirty="0" err="1">
                <a:solidFill>
                  <a:schemeClr val="tx2"/>
                </a:solidFill>
              </a:rPr>
              <a:t>Coubertin</a:t>
            </a:r>
            <a:r>
              <a:rPr lang="hr-HR" sz="6000" dirty="0">
                <a:solidFill>
                  <a:schemeClr val="tx2"/>
                </a:solidFill>
              </a:rPr>
              <a:t>. </a:t>
            </a:r>
            <a:r>
              <a:rPr lang="hr-HR" sz="6000" dirty="0">
                <a:solidFill>
                  <a:srgbClr val="FF0000"/>
                </a:solidFill>
              </a:rPr>
              <a:t>TOČNO</a:t>
            </a:r>
          </a:p>
          <a:p>
            <a:endParaRPr lang="hr-HR" sz="18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EE900682-77EB-F379-A5DB-43A75609B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19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D87659-E59A-E483-1298-60D0F215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340" y="113429"/>
            <a:ext cx="10515600" cy="1325563"/>
          </a:xfrm>
        </p:spPr>
        <p:txBody>
          <a:bodyPr/>
          <a:lstStyle/>
          <a:p>
            <a:r>
              <a:rPr lang="hr-HR" dirty="0"/>
              <a:t>IMENUJ SPORTAŠE S FOTOGRAFIJA.</a:t>
            </a:r>
            <a:br>
              <a:rPr lang="hr-HR" dirty="0"/>
            </a:br>
            <a:r>
              <a:rPr lang="hr-HR" dirty="0"/>
              <a:t>(3 boda)</a:t>
            </a:r>
          </a:p>
        </p:txBody>
      </p:sp>
      <p:pic>
        <p:nvPicPr>
          <p:cNvPr id="4" name="Picture 2" descr="Janica Kostelić - Večernji.hr">
            <a:extLst>
              <a:ext uri="{FF2B5EF4-FFF2-40B4-BE49-F238E27FC236}">
                <a16:creationId xmlns:a16="http://schemas.microsoft.com/office/drawing/2014/main" id="{97A83C44-C061-61D9-A4C6-41992A0286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9" y="2494219"/>
            <a:ext cx="3526518" cy="234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Sve hrvatske zimske olimpijske medalje - Net.hr">
            <a:extLst>
              <a:ext uri="{FF2B5EF4-FFF2-40B4-BE49-F238E27FC236}">
                <a16:creationId xmlns:a16="http://schemas.microsoft.com/office/drawing/2014/main" id="{23CDFBE3-75D5-971A-3028-680505EB8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101" y="2494218"/>
            <a:ext cx="4191675" cy="234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ZAŠTO HRVATSKA DANAS NE SLAVI OLIMPIJSKU MEDALJU? Jakov Fak je to  jednostavno objasnio - Index.hr">
            <a:extLst>
              <a:ext uri="{FF2B5EF4-FFF2-40B4-BE49-F238E27FC236}">
                <a16:creationId xmlns:a16="http://schemas.microsoft.com/office/drawing/2014/main" id="{2D8C0DB3-A772-ACD1-8FAE-2C9A462A0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2170" y="2494218"/>
            <a:ext cx="3451968" cy="234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id="{85D80497-8EAC-F359-B148-A8E573C797AE}"/>
              </a:ext>
            </a:extLst>
          </p:cNvPr>
          <p:cNvSpPr txBox="1"/>
          <p:nvPr/>
        </p:nvSpPr>
        <p:spPr>
          <a:xfrm>
            <a:off x="1951702" y="1978025"/>
            <a:ext cx="599768" cy="478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FFE4AC3C-A0CF-B46C-2457-935AACFD973F}"/>
              </a:ext>
            </a:extLst>
          </p:cNvPr>
          <p:cNvSpPr txBox="1"/>
          <p:nvPr/>
        </p:nvSpPr>
        <p:spPr>
          <a:xfrm>
            <a:off x="9940414" y="1825625"/>
            <a:ext cx="599768" cy="478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4AF2B7FC-E665-AE94-02CF-1C7CF63BE35D}"/>
              </a:ext>
            </a:extLst>
          </p:cNvPr>
          <p:cNvSpPr txBox="1"/>
          <p:nvPr/>
        </p:nvSpPr>
        <p:spPr>
          <a:xfrm>
            <a:off x="5721372" y="1920619"/>
            <a:ext cx="599768" cy="478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1854319F-9149-9CFF-7593-37A32696148C}"/>
              </a:ext>
            </a:extLst>
          </p:cNvPr>
          <p:cNvSpPr txBox="1"/>
          <p:nvPr/>
        </p:nvSpPr>
        <p:spPr>
          <a:xfrm>
            <a:off x="1951702" y="1978025"/>
            <a:ext cx="9404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1					2				3</a:t>
            </a:r>
          </a:p>
        </p:txBody>
      </p:sp>
    </p:spTree>
    <p:extLst>
      <p:ext uri="{BB962C8B-B14F-4D97-AF65-F5344CB8AC3E}">
        <p14:creationId xmlns:p14="http://schemas.microsoft.com/office/powerpoint/2010/main" val="169178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BD90A3-12C6-F4B7-C08F-DD0D4E17F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96B8BD-43B1-77BC-B918-CB2BEE03E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825625"/>
            <a:ext cx="11739716" cy="4351338"/>
          </a:xfrm>
        </p:spPr>
        <p:txBody>
          <a:bodyPr/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sz="4000" dirty="0">
                <a:solidFill>
                  <a:srgbClr val="FF0000"/>
                </a:solidFill>
              </a:rPr>
              <a:t>1 </a:t>
            </a:r>
            <a:r>
              <a:rPr lang="hr-HR" sz="3600" dirty="0">
                <a:solidFill>
                  <a:srgbClr val="FF0000"/>
                </a:solidFill>
              </a:rPr>
              <a:t>JANICA KOSTELIĆ	2 </a:t>
            </a:r>
            <a:r>
              <a:rPr lang="hr-HR" sz="3600">
                <a:solidFill>
                  <a:srgbClr val="FF0000"/>
                </a:solidFill>
              </a:rPr>
              <a:t>IVICA KOSTELIĆ   3  JAKOV </a:t>
            </a:r>
            <a:r>
              <a:rPr lang="hr-HR" sz="3600" dirty="0">
                <a:solidFill>
                  <a:srgbClr val="FF0000"/>
                </a:solidFill>
              </a:rPr>
              <a:t>FAK</a:t>
            </a:r>
            <a:endParaRPr lang="hr-HR" sz="2400" dirty="0">
              <a:solidFill>
                <a:srgbClr val="FF0000"/>
              </a:solidFill>
            </a:endParaRPr>
          </a:p>
        </p:txBody>
      </p:sp>
      <p:pic>
        <p:nvPicPr>
          <p:cNvPr id="4" name="Picture 2" descr="Janica Kostelić - Večernji.hr">
            <a:extLst>
              <a:ext uri="{FF2B5EF4-FFF2-40B4-BE49-F238E27FC236}">
                <a16:creationId xmlns:a16="http://schemas.microsoft.com/office/drawing/2014/main" id="{DB074A75-B36F-D923-353E-29927E8DC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93" y="1899138"/>
            <a:ext cx="3038671" cy="202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Sve hrvatske zimske olimpijske medalje - Net.hr">
            <a:extLst>
              <a:ext uri="{FF2B5EF4-FFF2-40B4-BE49-F238E27FC236}">
                <a16:creationId xmlns:a16="http://schemas.microsoft.com/office/drawing/2014/main" id="{403E5BC5-3C33-9F82-6D6A-8B48064C9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085" y="1899137"/>
            <a:ext cx="3611813" cy="202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ZAŠTO HRVATSKA DANAS NE SLAVI OLIMPIJSKU MEDALJU? Jakov Fak je to  jednostavno objasnio - Index.hr">
            <a:extLst>
              <a:ext uri="{FF2B5EF4-FFF2-40B4-BE49-F238E27FC236}">
                <a16:creationId xmlns:a16="http://schemas.microsoft.com/office/drawing/2014/main" id="{5F89234E-0D47-2B63-20BB-8B7568008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8690" y="1899137"/>
            <a:ext cx="2974434" cy="202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61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9EF6A11-CC4B-7BEF-C16E-3EB19E3C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802955"/>
            <a:ext cx="8919431" cy="1454051"/>
          </a:xfrm>
        </p:spPr>
        <p:txBody>
          <a:bodyPr>
            <a:noAutofit/>
          </a:bodyPr>
          <a:lstStyle/>
          <a:p>
            <a:r>
              <a:rPr lang="hr-HR" dirty="0">
                <a:solidFill>
                  <a:schemeClr val="tx2"/>
                </a:solidFill>
              </a:rPr>
              <a:t>IMENUJ TRI UČENIKA NAŠE ŠKOLE KOJI SU TRENUTNO NA OI U ITALIJI.</a:t>
            </a:r>
            <a:br>
              <a:rPr lang="hr-HR" dirty="0">
                <a:solidFill>
                  <a:schemeClr val="tx2"/>
                </a:solidFill>
              </a:rPr>
            </a:br>
            <a:r>
              <a:rPr lang="hr-HR" dirty="0">
                <a:solidFill>
                  <a:schemeClr val="tx2"/>
                </a:solidFill>
              </a:rPr>
              <a:t>(</a:t>
            </a:r>
            <a:r>
              <a:rPr lang="hr-HR">
                <a:solidFill>
                  <a:schemeClr val="tx2"/>
                </a:solidFill>
              </a:rPr>
              <a:t>30 bodova </a:t>
            </a:r>
            <a:r>
              <a:rPr lang="hr-HR">
                <a:solidFill>
                  <a:schemeClr val="tx2"/>
                </a:solidFill>
                <a:sym typeface="Wingdings" panose="05000000000000000000" pitchFamily="2" charset="2"/>
              </a:rPr>
              <a:t>)</a:t>
            </a:r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EA61271-38E1-AD4C-846E-AF9D288FA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BFA3265A-8AE6-C075-3353-82661DC5D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56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C6CCC4E-FB5B-9EA2-73AA-A8C5A811A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06C5F7-46E0-95D1-4CCD-E7E535C1D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7169289" cy="3353476"/>
          </a:xfrm>
        </p:spPr>
        <p:txBody>
          <a:bodyPr anchor="t">
            <a:noAutofit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ANIKA KOŽICA</a:t>
            </a:r>
          </a:p>
          <a:p>
            <a:r>
              <a:rPr lang="hr-HR" sz="6000" dirty="0">
                <a:solidFill>
                  <a:srgbClr val="FF0000"/>
                </a:solidFill>
              </a:rPr>
              <a:t>MATIJA LEGOVIĆ</a:t>
            </a:r>
          </a:p>
          <a:p>
            <a:r>
              <a:rPr lang="hr-HR" sz="6000" dirty="0">
                <a:solidFill>
                  <a:srgbClr val="FF0000"/>
                </a:solidFill>
              </a:rPr>
              <a:t>KREŠIMIR CRNKOVIĆ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0884D794-0978-F0EC-34F2-825904C4C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6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8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ravo Vectors - Download Free High-Quality Vectors from Freepik | Freepik">
            <a:extLst>
              <a:ext uri="{FF2B5EF4-FFF2-40B4-BE49-F238E27FC236}">
                <a16:creationId xmlns:a16="http://schemas.microsoft.com/office/drawing/2014/main" id="{78F0B0A6-D436-C6CC-5A2B-0A0D7F12A3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0467" y="643467"/>
            <a:ext cx="5642614" cy="564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18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31" name="Rectangle 213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3" name="Rectangle 213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E266EA4-FED5-25E9-FF08-4037E6764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 fontScale="90000"/>
          </a:bodyPr>
          <a:lstStyle/>
          <a:p>
            <a:r>
              <a:rPr lang="hr-HR" sz="3300" dirty="0">
                <a:solidFill>
                  <a:schemeClr val="tx2"/>
                </a:solidFill>
              </a:rPr>
              <a:t>U KOJOJ ZEMLJI SU SE ODRŽAVALE ANTIČKE OLIMPIJSKE IGRE?</a:t>
            </a:r>
            <a:br>
              <a:rPr lang="hr-HR" sz="3300" dirty="0">
                <a:solidFill>
                  <a:schemeClr val="tx2"/>
                </a:solidFill>
              </a:rPr>
            </a:br>
            <a:r>
              <a:rPr lang="hr-HR" sz="3300" dirty="0">
                <a:solidFill>
                  <a:schemeClr val="tx2"/>
                </a:solidFill>
              </a:rPr>
              <a:t>(1 bod)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7897F0B-6051-072D-A82E-40B9E6A46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hr-HR" sz="4400" dirty="0">
                <a:solidFill>
                  <a:schemeClr val="tx2"/>
                </a:solidFill>
              </a:rPr>
              <a:t>a) Italiji</a:t>
            </a:r>
          </a:p>
          <a:p>
            <a:r>
              <a:rPr lang="hr-HR" sz="4400" dirty="0">
                <a:solidFill>
                  <a:schemeClr val="tx2"/>
                </a:solidFill>
              </a:rPr>
              <a:t>b) Grčkoj</a:t>
            </a:r>
          </a:p>
          <a:p>
            <a:r>
              <a:rPr lang="hr-HR" sz="4400" dirty="0">
                <a:solidFill>
                  <a:schemeClr val="tx2"/>
                </a:solidFill>
              </a:rPr>
              <a:t>c) Egiptu</a:t>
            </a:r>
          </a:p>
        </p:txBody>
      </p:sp>
      <p:grpSp>
        <p:nvGrpSpPr>
          <p:cNvPr id="2135" name="Group 213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2136" name="Freeform: Shape 213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7" name="Freeform: Shape 213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8" name="Freeform: Shape 213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9" name="Freeform: Shape 213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8B3F0C47-BE3B-2FF4-D451-464F4ABC0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47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7436202-6E67-75CF-228B-F03AAD89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0A1514-DE74-9588-9BC0-47B7D6947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b) Grčkoj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F1FF27FF-7029-4D07-BFFE-A8E53AB18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80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9FCAC0E-360B-C1CC-2851-27C979344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hr-HR" sz="3300" dirty="0">
                <a:solidFill>
                  <a:schemeClr val="tx2"/>
                </a:solidFill>
              </a:rPr>
              <a:t>PO ČEMU SU OLIMPIJSKE IGRE DOBILE NAZIV?</a:t>
            </a:r>
            <a:br>
              <a:rPr lang="hr-HR" sz="3300" dirty="0">
                <a:solidFill>
                  <a:schemeClr val="tx2"/>
                </a:solidFill>
              </a:rPr>
            </a:br>
            <a:r>
              <a:rPr lang="hr-HR" sz="3300" dirty="0">
                <a:solidFill>
                  <a:schemeClr val="tx2"/>
                </a:solidFill>
              </a:rPr>
              <a:t>(1 bod)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54CA9A3-7E57-1C1C-1F09-33AB2F1A7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 lnSpcReduction="10000"/>
          </a:bodyPr>
          <a:lstStyle/>
          <a:p>
            <a:r>
              <a:rPr lang="hr-HR" sz="4400" dirty="0">
                <a:solidFill>
                  <a:schemeClr val="tx2"/>
                </a:solidFill>
              </a:rPr>
              <a:t>a) po božanstvu</a:t>
            </a:r>
          </a:p>
          <a:p>
            <a:r>
              <a:rPr lang="hr-HR" sz="4400" dirty="0">
                <a:solidFill>
                  <a:schemeClr val="tx2"/>
                </a:solidFill>
              </a:rPr>
              <a:t>b) mjestu održavanja</a:t>
            </a:r>
          </a:p>
          <a:p>
            <a:r>
              <a:rPr lang="hr-HR" sz="4400" dirty="0">
                <a:solidFill>
                  <a:schemeClr val="tx2"/>
                </a:solidFill>
              </a:rPr>
              <a:t>c) antičkom sportu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A163BF90-37FF-2566-C8D6-280C1EDE1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5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AE91447-35EC-A6FE-51AE-8D0CAD820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96404F-9E5D-E81D-C42A-6EB215B91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 lnSpcReduction="10000"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b) mjestu održavanja – GRADU OLIMPIJI</a:t>
            </a:r>
            <a:endParaRPr lang="hr-HR" sz="18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0E380C05-6461-0FBA-D798-E192FBEE7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49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630116E-3A21-B85C-9D00-653440F3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tx2"/>
                </a:solidFill>
              </a:rPr>
              <a:t>Nabroji bar 3 simbola OI</a:t>
            </a:r>
            <a:r>
              <a:rPr lang="hr-HR" sz="3600" dirty="0">
                <a:solidFill>
                  <a:schemeClr val="tx2"/>
                </a:solidFill>
              </a:rPr>
              <a:t>.</a:t>
            </a:r>
            <a:br>
              <a:rPr lang="hr-HR" sz="3600" dirty="0">
                <a:solidFill>
                  <a:schemeClr val="tx2"/>
                </a:solidFill>
              </a:rPr>
            </a:br>
            <a:r>
              <a:rPr lang="hr-HR" sz="3600" dirty="0">
                <a:solidFill>
                  <a:schemeClr val="tx2"/>
                </a:solidFill>
              </a:rPr>
              <a:t>(3 boda)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CAF5CB-742B-441E-8193-5D178E2CA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A604EDA0-8043-FCAC-D8C9-C9A8FB849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52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F18B1CF-1974-5037-8A10-54C0F8FF1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34BE961-04C2-C5FF-1A5C-58041F47D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 fontScale="92500" lnSpcReduction="10000"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Himna</a:t>
            </a:r>
          </a:p>
          <a:p>
            <a:r>
              <a:rPr lang="hr-HR" sz="6000" dirty="0">
                <a:solidFill>
                  <a:srgbClr val="FF0000"/>
                </a:solidFill>
              </a:rPr>
              <a:t>Zastava</a:t>
            </a:r>
          </a:p>
          <a:p>
            <a:r>
              <a:rPr lang="hr-HR" sz="6000" dirty="0">
                <a:solidFill>
                  <a:srgbClr val="FF0000"/>
                </a:solidFill>
              </a:rPr>
              <a:t>Plamen</a:t>
            </a:r>
          </a:p>
          <a:p>
            <a:r>
              <a:rPr lang="hr-HR" sz="6000" dirty="0">
                <a:solidFill>
                  <a:srgbClr val="FF0000"/>
                </a:solidFill>
              </a:rPr>
              <a:t>Moto</a:t>
            </a:r>
          </a:p>
          <a:p>
            <a:endParaRPr lang="hr-HR" sz="1800" dirty="0">
              <a:solidFill>
                <a:schemeClr val="tx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25ADC142-D641-06CE-8D96-5F72F78DF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7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DBF0CB6-E9C8-3C11-7B24-38411E8CF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2"/>
                </a:solidFill>
              </a:rPr>
              <a:t>Koji je moto OI?</a:t>
            </a:r>
            <a:br>
              <a:rPr lang="hr-HR" dirty="0">
                <a:solidFill>
                  <a:schemeClr val="tx2"/>
                </a:solidFill>
              </a:rPr>
            </a:br>
            <a:r>
              <a:rPr lang="hr-HR" dirty="0">
                <a:solidFill>
                  <a:schemeClr val="tx2"/>
                </a:solidFill>
              </a:rPr>
              <a:t>(1 bod)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56049E-FC3A-AA09-B937-1967D38DA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2421683"/>
            <a:ext cx="7070967" cy="3353476"/>
          </a:xfrm>
        </p:spPr>
        <p:txBody>
          <a:bodyPr anchor="t">
            <a:noAutofit/>
          </a:bodyPr>
          <a:lstStyle/>
          <a:p>
            <a:r>
              <a:rPr lang="hr-HR" sz="4400" dirty="0"/>
              <a:t>a) Brže, više, dalje – zajedno!</a:t>
            </a:r>
          </a:p>
          <a:p>
            <a:r>
              <a:rPr lang="hr-HR" sz="4400" dirty="0"/>
              <a:t>b) Brže, jače, točnije –zajedno!</a:t>
            </a:r>
          </a:p>
          <a:p>
            <a:r>
              <a:rPr lang="hr-HR" sz="4400" dirty="0"/>
              <a:t>c) Brže, više, jače-  zajedno!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11DF7746-5406-C156-3AA6-976096674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84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6D2B6BC-DA71-5AAB-500E-9BA60245E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endParaRPr lang="hr-HR" sz="3600">
              <a:solidFill>
                <a:schemeClr val="tx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B28E69-4B6E-4DC6-9185-E33E86085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6321679" cy="3353476"/>
          </a:xfrm>
        </p:spPr>
        <p:txBody>
          <a:bodyPr anchor="t">
            <a:normAutofit/>
          </a:bodyPr>
          <a:lstStyle/>
          <a:p>
            <a:r>
              <a:rPr lang="hr-HR" sz="6000" dirty="0">
                <a:solidFill>
                  <a:srgbClr val="FF0000"/>
                </a:solidFill>
              </a:rPr>
              <a:t>c) Brže, više, jače – zajedno!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Tvorac modernih Olimpijskih igara je upravo Francuz, a da li znate šta  zapravo predstavljaju olimpijski krugovi? • LA VIE EN ROSE">
            <a:extLst>
              <a:ext uri="{FF2B5EF4-FFF2-40B4-BE49-F238E27FC236}">
                <a16:creationId xmlns:a16="http://schemas.microsoft.com/office/drawing/2014/main" id="{CC46DE52-D33F-51C8-E586-13416A687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8392" y="2705285"/>
            <a:ext cx="4142232" cy="237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4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281</Words>
  <Application>Microsoft Office PowerPoint</Application>
  <PresentationFormat>Široki zaslon</PresentationFormat>
  <Paragraphs>46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Wingdings</vt:lpstr>
      <vt:lpstr>Tema sustava Office</vt:lpstr>
      <vt:lpstr>OLIMPIJSKE IGRE KVIZ</vt:lpstr>
      <vt:lpstr>U KOJOJ ZEMLJI SU SE ODRŽAVALE ANTIČKE OLIMPIJSKE IGRE? (1 bod)</vt:lpstr>
      <vt:lpstr>PowerPoint prezentacija</vt:lpstr>
      <vt:lpstr>PO ČEMU SU OLIMPIJSKE IGRE DOBILE NAZIV? (1 bod)</vt:lpstr>
      <vt:lpstr>PowerPoint prezentacija</vt:lpstr>
      <vt:lpstr>Nabroji bar 3 simbola OI. (3 boda)</vt:lpstr>
      <vt:lpstr>PowerPoint prezentacija</vt:lpstr>
      <vt:lpstr>Koji je moto OI? (1 bod)</vt:lpstr>
      <vt:lpstr>PowerPoint prezentacija</vt:lpstr>
      <vt:lpstr>KOJE TRI „VRSTE” OLIMPIJSKIH IGARA POSTOJE? (3 boda)</vt:lpstr>
      <vt:lpstr>PowerPoint prezentacija</vt:lpstr>
      <vt:lpstr>Točno ili netočno. (3 boda)</vt:lpstr>
      <vt:lpstr>PowerPoint prezentacija</vt:lpstr>
      <vt:lpstr>IMENUJ SPORTAŠE S FOTOGRAFIJA. (3 boda)</vt:lpstr>
      <vt:lpstr>PowerPoint prezentacija</vt:lpstr>
      <vt:lpstr>IMENUJ TRI UČENIKA NAŠE ŠKOLE KOJI SU TRENUTNO NA OI U ITALIJI. (30 bodova )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Veronika Crnić Zagoršćak</dc:creator>
  <cp:lastModifiedBy>Veronika Crnić Zagoršćak</cp:lastModifiedBy>
  <cp:revision>1</cp:revision>
  <dcterms:created xsi:type="dcterms:W3CDTF">2026-02-11T11:32:04Z</dcterms:created>
  <dcterms:modified xsi:type="dcterms:W3CDTF">2026-02-12T10:42:45Z</dcterms:modified>
</cp:coreProperties>
</file>